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 id="2147483684" r:id="rId3"/>
    <p:sldMasterId id="2147483711" r:id="rId4"/>
  </p:sldMasterIdLst>
  <p:notesMasterIdLst>
    <p:notesMasterId r:id="rId25"/>
  </p:notesMasterIdLst>
  <p:sldIdLst>
    <p:sldId id="256" r:id="rId5"/>
    <p:sldId id="264" r:id="rId6"/>
    <p:sldId id="265" r:id="rId7"/>
    <p:sldId id="277" r:id="rId8"/>
    <p:sldId id="261" r:id="rId9"/>
    <p:sldId id="257" r:id="rId10"/>
    <p:sldId id="259" r:id="rId11"/>
    <p:sldId id="263" r:id="rId12"/>
    <p:sldId id="260" r:id="rId13"/>
    <p:sldId id="268" r:id="rId14"/>
    <p:sldId id="269" r:id="rId15"/>
    <p:sldId id="270" r:id="rId16"/>
    <p:sldId id="271" r:id="rId17"/>
    <p:sldId id="276" r:id="rId18"/>
    <p:sldId id="262" r:id="rId19"/>
    <p:sldId id="267" r:id="rId20"/>
    <p:sldId id="272" r:id="rId21"/>
    <p:sldId id="275" r:id="rId22"/>
    <p:sldId id="273" r:id="rId23"/>
    <p:sldId id="274" r:id="rId2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25C328-AD64-4510-96AD-C7127B433284}" v="229" dt="2025-04-16T20:30:17.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81356" autoAdjust="0"/>
  </p:normalViewPr>
  <p:slideViewPr>
    <p:cSldViewPr snapToGrid="0">
      <p:cViewPr varScale="1">
        <p:scale>
          <a:sx n="90" d="100"/>
          <a:sy n="90" d="100"/>
        </p:scale>
        <p:origin x="14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Smith" userId="4cb3f2a5-946b-4754-879b-709ec93e35b6" providerId="ADAL" clId="{6425C328-AD64-4510-96AD-C7127B433284}"/>
    <pc:docChg chg="undo redo custSel addSld delSld modSld sldOrd delMainMaster modNotesMaster">
      <pc:chgData name="Megan Smith" userId="4cb3f2a5-946b-4754-879b-709ec93e35b6" providerId="ADAL" clId="{6425C328-AD64-4510-96AD-C7127B433284}" dt="2025-04-16T20:30:17.914" v="2138"/>
      <pc:docMkLst>
        <pc:docMk/>
      </pc:docMkLst>
      <pc:sldChg chg="addSp modSp add del mod">
        <pc:chgData name="Megan Smith" userId="4cb3f2a5-946b-4754-879b-709ec93e35b6" providerId="ADAL" clId="{6425C328-AD64-4510-96AD-C7127B433284}" dt="2025-04-11T15:30:33.905" v="718" actId="1076"/>
        <pc:sldMkLst>
          <pc:docMk/>
          <pc:sldMk cId="194771852" sldId="256"/>
        </pc:sldMkLst>
        <pc:spChg chg="add mod">
          <ac:chgData name="Megan Smith" userId="4cb3f2a5-946b-4754-879b-709ec93e35b6" providerId="ADAL" clId="{6425C328-AD64-4510-96AD-C7127B433284}" dt="2025-04-11T15:30:33.905" v="718" actId="1076"/>
          <ac:spMkLst>
            <pc:docMk/>
            <pc:sldMk cId="194771852" sldId="256"/>
            <ac:spMk id="3" creationId="{677C46C3-502F-B166-7248-F481975769DA}"/>
          </ac:spMkLst>
        </pc:spChg>
      </pc:sldChg>
      <pc:sldChg chg="addSp modSp add del mod modAnim modNotesTx">
        <pc:chgData name="Megan Smith" userId="4cb3f2a5-946b-4754-879b-709ec93e35b6" providerId="ADAL" clId="{6425C328-AD64-4510-96AD-C7127B433284}" dt="2025-04-16T20:29:04.991" v="2129" actId="255"/>
        <pc:sldMkLst>
          <pc:docMk/>
          <pc:sldMk cId="73248435" sldId="257"/>
        </pc:sldMkLst>
        <pc:spChg chg="mod">
          <ac:chgData name="Megan Smith" userId="4cb3f2a5-946b-4754-879b-709ec93e35b6" providerId="ADAL" clId="{6425C328-AD64-4510-96AD-C7127B433284}" dt="2025-04-08T13:39:05.489" v="644" actId="113"/>
          <ac:spMkLst>
            <pc:docMk/>
            <pc:sldMk cId="73248435" sldId="257"/>
            <ac:spMk id="3" creationId="{E98351BA-B8A8-1147-B6AD-9F76142A1163}"/>
          </ac:spMkLst>
        </pc:spChg>
        <pc:picChg chg="add mod">
          <ac:chgData name="Megan Smith" userId="4cb3f2a5-946b-4754-879b-709ec93e35b6" providerId="ADAL" clId="{6425C328-AD64-4510-96AD-C7127B433284}" dt="2025-04-07T15:22:12.169" v="537" actId="1076"/>
          <ac:picMkLst>
            <pc:docMk/>
            <pc:sldMk cId="73248435" sldId="257"/>
            <ac:picMk id="2" creationId="{EEC3DCCD-522C-5E47-42EA-2C85B5804452}"/>
          </ac:picMkLst>
        </pc:picChg>
      </pc:sldChg>
      <pc:sldChg chg="addSp modSp add del mod modAnim modNotesTx">
        <pc:chgData name="Megan Smith" userId="4cb3f2a5-946b-4754-879b-709ec93e35b6" providerId="ADAL" clId="{6425C328-AD64-4510-96AD-C7127B433284}" dt="2025-04-16T20:29:12.638" v="2130" actId="404"/>
        <pc:sldMkLst>
          <pc:docMk/>
          <pc:sldMk cId="1728078563" sldId="259"/>
        </pc:sldMkLst>
        <pc:spChg chg="mod">
          <ac:chgData name="Megan Smith" userId="4cb3f2a5-946b-4754-879b-709ec93e35b6" providerId="ADAL" clId="{6425C328-AD64-4510-96AD-C7127B433284}" dt="2025-04-08T13:39:09.220" v="645" actId="113"/>
          <ac:spMkLst>
            <pc:docMk/>
            <pc:sldMk cId="1728078563" sldId="259"/>
            <ac:spMk id="4" creationId="{792A6785-B8E3-E88B-FF7D-A45DA5DA9951}"/>
          </ac:spMkLst>
        </pc:spChg>
        <pc:picChg chg="add mod">
          <ac:chgData name="Megan Smith" userId="4cb3f2a5-946b-4754-879b-709ec93e35b6" providerId="ADAL" clId="{6425C328-AD64-4510-96AD-C7127B433284}" dt="2025-04-07T15:22:26.947" v="540" actId="1076"/>
          <ac:picMkLst>
            <pc:docMk/>
            <pc:sldMk cId="1728078563" sldId="259"/>
            <ac:picMk id="2" creationId="{CB004B5C-728A-0341-C4D9-A6ED17CB4675}"/>
          </ac:picMkLst>
        </pc:picChg>
      </pc:sldChg>
      <pc:sldChg chg="addSp delSp modSp add del mod modAnim modNotesTx">
        <pc:chgData name="Megan Smith" userId="4cb3f2a5-946b-4754-879b-709ec93e35b6" providerId="ADAL" clId="{6425C328-AD64-4510-96AD-C7127B433284}" dt="2025-04-16T20:29:16.513" v="2131" actId="404"/>
        <pc:sldMkLst>
          <pc:docMk/>
          <pc:sldMk cId="3883966559" sldId="260"/>
        </pc:sldMkLst>
        <pc:spChg chg="mod">
          <ac:chgData name="Megan Smith" userId="4cb3f2a5-946b-4754-879b-709ec93e35b6" providerId="ADAL" clId="{6425C328-AD64-4510-96AD-C7127B433284}" dt="2025-04-07T14:26:16.911" v="495" actId="1076"/>
          <ac:spMkLst>
            <pc:docMk/>
            <pc:sldMk cId="3883966559" sldId="260"/>
            <ac:spMk id="3" creationId="{97DE1FA9-4F37-B14F-C5B8-2665BB1FC737}"/>
          </ac:spMkLst>
        </pc:spChg>
        <pc:picChg chg="add mod">
          <ac:chgData name="Megan Smith" userId="4cb3f2a5-946b-4754-879b-709ec93e35b6" providerId="ADAL" clId="{6425C328-AD64-4510-96AD-C7127B433284}" dt="2025-04-07T18:19:52.888" v="562"/>
          <ac:picMkLst>
            <pc:docMk/>
            <pc:sldMk cId="3883966559" sldId="260"/>
            <ac:picMk id="5" creationId="{2FAD4E80-268D-D4A1-266C-2E6151F70ECF}"/>
          </ac:picMkLst>
        </pc:picChg>
        <pc:picChg chg="mod">
          <ac:chgData name="Megan Smith" userId="4cb3f2a5-946b-4754-879b-709ec93e35b6" providerId="ADAL" clId="{6425C328-AD64-4510-96AD-C7127B433284}" dt="2025-04-07T14:26:23.928" v="497" actId="14100"/>
          <ac:picMkLst>
            <pc:docMk/>
            <pc:sldMk cId="3883966559" sldId="260"/>
            <ac:picMk id="2050" creationId="{BE60394E-513F-7D0E-1962-E7CF51F33443}"/>
          </ac:picMkLst>
        </pc:picChg>
      </pc:sldChg>
      <pc:sldChg chg="addSp modSp add del">
        <pc:chgData name="Megan Smith" userId="4cb3f2a5-946b-4754-879b-709ec93e35b6" providerId="ADAL" clId="{6425C328-AD64-4510-96AD-C7127B433284}" dt="2025-04-11T15:30:13.745" v="715"/>
        <pc:sldMkLst>
          <pc:docMk/>
          <pc:sldMk cId="122725355" sldId="261"/>
        </pc:sldMkLst>
        <pc:spChg chg="add mod">
          <ac:chgData name="Megan Smith" userId="4cb3f2a5-946b-4754-879b-709ec93e35b6" providerId="ADAL" clId="{6425C328-AD64-4510-96AD-C7127B433284}" dt="2025-04-11T15:30:13.745" v="715"/>
          <ac:spMkLst>
            <pc:docMk/>
            <pc:sldMk cId="122725355" sldId="261"/>
            <ac:spMk id="2" creationId="{C6207437-B563-5445-3F8E-4837734E1DFE}"/>
          </ac:spMkLst>
        </pc:spChg>
      </pc:sldChg>
      <pc:sldChg chg="addSp modSp add del mod">
        <pc:chgData name="Megan Smith" userId="4cb3f2a5-946b-4754-879b-709ec93e35b6" providerId="ADAL" clId="{6425C328-AD64-4510-96AD-C7127B433284}" dt="2025-04-11T15:29:31.505" v="694" actId="1076"/>
        <pc:sldMkLst>
          <pc:docMk/>
          <pc:sldMk cId="4239323806" sldId="262"/>
        </pc:sldMkLst>
        <pc:spChg chg="add mod">
          <ac:chgData name="Megan Smith" userId="4cb3f2a5-946b-4754-879b-709ec93e35b6" providerId="ADAL" clId="{6425C328-AD64-4510-96AD-C7127B433284}" dt="2025-04-11T15:29:31.505" v="694" actId="1076"/>
          <ac:spMkLst>
            <pc:docMk/>
            <pc:sldMk cId="4239323806" sldId="262"/>
            <ac:spMk id="2" creationId="{2963D3D4-169B-0C80-E751-4151736D488C}"/>
          </ac:spMkLst>
        </pc:spChg>
      </pc:sldChg>
      <pc:sldChg chg="addSp modSp add del mod">
        <pc:chgData name="Megan Smith" userId="4cb3f2a5-946b-4754-879b-709ec93e35b6" providerId="ADAL" clId="{6425C328-AD64-4510-96AD-C7127B433284}" dt="2025-04-11T15:30:09.599" v="714" actId="1076"/>
        <pc:sldMkLst>
          <pc:docMk/>
          <pc:sldMk cId="2545498645" sldId="263"/>
        </pc:sldMkLst>
        <pc:spChg chg="add mod">
          <ac:chgData name="Megan Smith" userId="4cb3f2a5-946b-4754-879b-709ec93e35b6" providerId="ADAL" clId="{6425C328-AD64-4510-96AD-C7127B433284}" dt="2025-04-11T15:30:09.599" v="714" actId="1076"/>
          <ac:spMkLst>
            <pc:docMk/>
            <pc:sldMk cId="2545498645" sldId="263"/>
            <ac:spMk id="2" creationId="{178F1A58-3BAD-0701-A8DC-E099E7A7D99F}"/>
          </ac:spMkLst>
        </pc:spChg>
        <pc:spChg chg="mod">
          <ac:chgData name="Megan Smith" userId="4cb3f2a5-946b-4754-879b-709ec93e35b6" providerId="ADAL" clId="{6425C328-AD64-4510-96AD-C7127B433284}" dt="2025-04-04T19:47:51.827" v="118" actId="1076"/>
          <ac:spMkLst>
            <pc:docMk/>
            <pc:sldMk cId="2545498645" sldId="263"/>
            <ac:spMk id="4" creationId="{56833190-5F3D-E134-6000-F2B22D080260}"/>
          </ac:spMkLst>
        </pc:spChg>
      </pc:sldChg>
      <pc:sldChg chg="addSp delSp modSp add del mod modClrScheme chgLayout modNotesTx">
        <pc:chgData name="Megan Smith" userId="4cb3f2a5-946b-4754-879b-709ec93e35b6" providerId="ADAL" clId="{6425C328-AD64-4510-96AD-C7127B433284}" dt="2025-04-16T20:28:49.845" v="2126" actId="404"/>
        <pc:sldMkLst>
          <pc:docMk/>
          <pc:sldMk cId="2247601373" sldId="264"/>
        </pc:sldMkLst>
        <pc:spChg chg="add mod">
          <ac:chgData name="Megan Smith" userId="4cb3f2a5-946b-4754-879b-709ec93e35b6" providerId="ADAL" clId="{6425C328-AD64-4510-96AD-C7127B433284}" dt="2025-04-04T19:45:21.813" v="117" actId="14100"/>
          <ac:spMkLst>
            <pc:docMk/>
            <pc:sldMk cId="2247601373" sldId="264"/>
            <ac:spMk id="10" creationId="{225D266B-8024-9219-0066-A49687C498C7}"/>
          </ac:spMkLst>
        </pc:spChg>
        <pc:picChg chg="add mod">
          <ac:chgData name="Megan Smith" userId="4cb3f2a5-946b-4754-879b-709ec93e35b6" providerId="ADAL" clId="{6425C328-AD64-4510-96AD-C7127B433284}" dt="2025-04-04T18:55:06.504" v="8" actId="1076"/>
          <ac:picMkLst>
            <pc:docMk/>
            <pc:sldMk cId="2247601373" sldId="264"/>
            <ac:picMk id="8" creationId="{4C20C26B-7168-6C24-C06B-7274D4A4BE3E}"/>
          </ac:picMkLst>
        </pc:picChg>
      </pc:sldChg>
      <pc:sldChg chg="addSp delSp modSp new add del mod modAnim chgLayout modNotesTx">
        <pc:chgData name="Megan Smith" userId="4cb3f2a5-946b-4754-879b-709ec93e35b6" providerId="ADAL" clId="{6425C328-AD64-4510-96AD-C7127B433284}" dt="2025-04-16T20:28:53.027" v="2127" actId="404"/>
        <pc:sldMkLst>
          <pc:docMk/>
          <pc:sldMk cId="2731513971" sldId="265"/>
        </pc:sldMkLst>
        <pc:spChg chg="add mod ord">
          <ac:chgData name="Megan Smith" userId="4cb3f2a5-946b-4754-879b-709ec93e35b6" providerId="ADAL" clId="{6425C328-AD64-4510-96AD-C7127B433284}" dt="2025-04-08T13:30:28.348" v="642" actId="1076"/>
          <ac:spMkLst>
            <pc:docMk/>
            <pc:sldMk cId="2731513971" sldId="265"/>
            <ac:spMk id="7" creationId="{03C5C113-77D2-FB59-E0D6-FB38BDD5778B}"/>
          </ac:spMkLst>
        </pc:spChg>
        <pc:picChg chg="add mod">
          <ac:chgData name="Megan Smith" userId="4cb3f2a5-946b-4754-879b-709ec93e35b6" providerId="ADAL" clId="{6425C328-AD64-4510-96AD-C7127B433284}" dt="2025-04-08T13:31:54.513" v="643" actId="1076"/>
          <ac:picMkLst>
            <pc:docMk/>
            <pc:sldMk cId="2731513971" sldId="265"/>
            <ac:picMk id="13" creationId="{49F99169-0F0E-5663-1427-C68573F404AF}"/>
          </ac:picMkLst>
        </pc:picChg>
      </pc:sldChg>
      <pc:sldChg chg="delSp modSp new del mod">
        <pc:chgData name="Megan Smith" userId="4cb3f2a5-946b-4754-879b-709ec93e35b6" providerId="ADAL" clId="{6425C328-AD64-4510-96AD-C7127B433284}" dt="2025-04-04T19:53:02.045" v="123" actId="2696"/>
        <pc:sldMkLst>
          <pc:docMk/>
          <pc:sldMk cId="1363790638" sldId="266"/>
        </pc:sldMkLst>
      </pc:sldChg>
      <pc:sldChg chg="addSp delSp modSp new add del mod modAnim modNotesTx">
        <pc:chgData name="Megan Smith" userId="4cb3f2a5-946b-4754-879b-709ec93e35b6" providerId="ADAL" clId="{6425C328-AD64-4510-96AD-C7127B433284}" dt="2025-04-16T20:29:36.983" v="2135" actId="404"/>
        <pc:sldMkLst>
          <pc:docMk/>
          <pc:sldMk cId="2684962487" sldId="267"/>
        </pc:sldMkLst>
        <pc:spChg chg="mod">
          <ac:chgData name="Megan Smith" userId="4cb3f2a5-946b-4754-879b-709ec93e35b6" providerId="ADAL" clId="{6425C328-AD64-4510-96AD-C7127B433284}" dt="2025-04-07T20:32:24.638" v="568" actId="14100"/>
          <ac:spMkLst>
            <pc:docMk/>
            <pc:sldMk cId="2684962487" sldId="267"/>
            <ac:spMk id="3" creationId="{257E9759-D49D-2035-060B-4D4CDA44A9B7}"/>
          </ac:spMkLst>
        </pc:spChg>
        <pc:picChg chg="add mod">
          <ac:chgData name="Megan Smith" userId="4cb3f2a5-946b-4754-879b-709ec93e35b6" providerId="ADAL" clId="{6425C328-AD64-4510-96AD-C7127B433284}" dt="2025-04-07T15:23:01.557" v="544" actId="1076"/>
          <ac:picMkLst>
            <pc:docMk/>
            <pc:sldMk cId="2684962487" sldId="267"/>
            <ac:picMk id="4" creationId="{8DA74D0B-F62C-6D03-077A-8D5D5C0BA4EE}"/>
          </ac:picMkLst>
        </pc:picChg>
      </pc:sldChg>
      <pc:sldChg chg="addSp delSp modSp new add del mod modClrScheme modAnim chgLayout modNotesTx">
        <pc:chgData name="Megan Smith" userId="4cb3f2a5-946b-4754-879b-709ec93e35b6" providerId="ADAL" clId="{6425C328-AD64-4510-96AD-C7127B433284}" dt="2025-04-16T20:29:21.220" v="2132" actId="404"/>
        <pc:sldMkLst>
          <pc:docMk/>
          <pc:sldMk cId="918791951" sldId="268"/>
        </pc:sldMkLst>
        <pc:spChg chg="add mod">
          <ac:chgData name="Megan Smith" userId="4cb3f2a5-946b-4754-879b-709ec93e35b6" providerId="ADAL" clId="{6425C328-AD64-4510-96AD-C7127B433284}" dt="2025-04-07T14:34:55.535" v="515" actId="14100"/>
          <ac:spMkLst>
            <pc:docMk/>
            <pc:sldMk cId="918791951" sldId="268"/>
            <ac:spMk id="13" creationId="{67878271-9604-6DC7-59BC-24F1769985F9}"/>
          </ac:spMkLst>
        </pc:spChg>
        <pc:picChg chg="add mod">
          <ac:chgData name="Megan Smith" userId="4cb3f2a5-946b-4754-879b-709ec93e35b6" providerId="ADAL" clId="{6425C328-AD64-4510-96AD-C7127B433284}" dt="2025-04-07T15:19:50.669" v="523"/>
          <ac:picMkLst>
            <pc:docMk/>
            <pc:sldMk cId="918791951" sldId="268"/>
            <ac:picMk id="2" creationId="{340F1439-4860-91EF-2105-A2708816201D}"/>
          </ac:picMkLst>
        </pc:picChg>
      </pc:sldChg>
      <pc:sldChg chg="addSp delSp modSp new add del mod ord modClrScheme modAnim chgLayout modNotesTx">
        <pc:chgData name="Megan Smith" userId="4cb3f2a5-946b-4754-879b-709ec93e35b6" providerId="ADAL" clId="{6425C328-AD64-4510-96AD-C7127B433284}" dt="2025-04-16T20:29:25.622" v="2133" actId="404"/>
        <pc:sldMkLst>
          <pc:docMk/>
          <pc:sldMk cId="3292380910" sldId="269"/>
        </pc:sldMkLst>
        <pc:spChg chg="add mod">
          <ac:chgData name="Megan Smith" userId="4cb3f2a5-946b-4754-879b-709ec93e35b6" providerId="ADAL" clId="{6425C328-AD64-4510-96AD-C7127B433284}" dt="2025-04-07T14:35:01.701" v="517" actId="14100"/>
          <ac:spMkLst>
            <pc:docMk/>
            <pc:sldMk cId="3292380910" sldId="269"/>
            <ac:spMk id="9" creationId="{D1C12E95-4612-1DD1-9584-0B3099300404}"/>
          </ac:spMkLst>
        </pc:spChg>
        <pc:picChg chg="add mod">
          <ac:chgData name="Megan Smith" userId="4cb3f2a5-946b-4754-879b-709ec93e35b6" providerId="ADAL" clId="{6425C328-AD64-4510-96AD-C7127B433284}" dt="2025-04-07T15:28:50.020" v="552" actId="1076"/>
          <ac:picMkLst>
            <pc:docMk/>
            <pc:sldMk cId="3292380910" sldId="269"/>
            <ac:picMk id="3" creationId="{E3193086-3E68-C8C4-82E9-A33069DCB0F1}"/>
          </ac:picMkLst>
        </pc:picChg>
      </pc:sldChg>
      <pc:sldChg chg="addSp delSp modSp new add del mod modClrScheme chgLayout">
        <pc:chgData name="Megan Smith" userId="4cb3f2a5-946b-4754-879b-709ec93e35b6" providerId="ADAL" clId="{6425C328-AD64-4510-96AD-C7127B433284}" dt="2025-04-11T15:28:55.110" v="689" actId="1076"/>
        <pc:sldMkLst>
          <pc:docMk/>
          <pc:sldMk cId="1155083686" sldId="270"/>
        </pc:sldMkLst>
        <pc:spChg chg="add mod">
          <ac:chgData name="Megan Smith" userId="4cb3f2a5-946b-4754-879b-709ec93e35b6" providerId="ADAL" clId="{6425C328-AD64-4510-96AD-C7127B433284}" dt="2025-04-11T15:28:55.110" v="689" actId="1076"/>
          <ac:spMkLst>
            <pc:docMk/>
            <pc:sldMk cId="1155083686" sldId="270"/>
            <ac:spMk id="2" creationId="{B9C0FD76-D072-88FD-1122-F28CC4C68E45}"/>
          </ac:spMkLst>
        </pc:spChg>
        <pc:spChg chg="add mod">
          <ac:chgData name="Megan Smith" userId="4cb3f2a5-946b-4754-879b-709ec93e35b6" providerId="ADAL" clId="{6425C328-AD64-4510-96AD-C7127B433284}" dt="2025-04-04T19:24:18.747" v="52" actId="207"/>
          <ac:spMkLst>
            <pc:docMk/>
            <pc:sldMk cId="1155083686" sldId="270"/>
            <ac:spMk id="13" creationId="{B65FB71F-EE65-3FF2-473D-57E8A4AEAC24}"/>
          </ac:spMkLst>
        </pc:spChg>
      </pc:sldChg>
      <pc:sldChg chg="addSp delSp modSp new add del mod modClrScheme modAnim chgLayout modNotesTx">
        <pc:chgData name="Megan Smith" userId="4cb3f2a5-946b-4754-879b-709ec93e35b6" providerId="ADAL" clId="{6425C328-AD64-4510-96AD-C7127B433284}" dt="2025-04-16T20:29:30.112" v="2134" actId="404"/>
        <pc:sldMkLst>
          <pc:docMk/>
          <pc:sldMk cId="313030279" sldId="271"/>
        </pc:sldMkLst>
        <pc:spChg chg="add mod">
          <ac:chgData name="Megan Smith" userId="4cb3f2a5-946b-4754-879b-709ec93e35b6" providerId="ADAL" clId="{6425C328-AD64-4510-96AD-C7127B433284}" dt="2025-04-07T15:48:38.075" v="558" actId="14100"/>
          <ac:spMkLst>
            <pc:docMk/>
            <pc:sldMk cId="313030279" sldId="271"/>
            <ac:spMk id="8" creationId="{D0390E78-48D3-CC74-B71B-1CB116E6B4EF}"/>
          </ac:spMkLst>
        </pc:spChg>
        <pc:picChg chg="add mod modCrop">
          <ac:chgData name="Megan Smith" userId="4cb3f2a5-946b-4754-879b-709ec93e35b6" providerId="ADAL" clId="{6425C328-AD64-4510-96AD-C7127B433284}" dt="2025-04-07T15:29:18.596" v="555" actId="732"/>
          <ac:picMkLst>
            <pc:docMk/>
            <pc:sldMk cId="313030279" sldId="271"/>
            <ac:picMk id="3" creationId="{91C4237B-5CB4-FDAA-6B0D-5964F7ABFDDC}"/>
          </ac:picMkLst>
        </pc:picChg>
        <pc:picChg chg="add mod">
          <ac:chgData name="Megan Smith" userId="4cb3f2a5-946b-4754-879b-709ec93e35b6" providerId="ADAL" clId="{6425C328-AD64-4510-96AD-C7127B433284}" dt="2025-04-04T19:27:28.439" v="88" actId="1076"/>
          <ac:picMkLst>
            <pc:docMk/>
            <pc:sldMk cId="313030279" sldId="271"/>
            <ac:picMk id="4" creationId="{1F21ABC0-E696-D939-EEE0-53181B893D3C}"/>
          </ac:picMkLst>
        </pc:picChg>
        <pc:picChg chg="add mod">
          <ac:chgData name="Megan Smith" userId="4cb3f2a5-946b-4754-879b-709ec93e35b6" providerId="ADAL" clId="{6425C328-AD64-4510-96AD-C7127B433284}" dt="2025-04-04T19:27:55.589" v="90" actId="1076"/>
          <ac:picMkLst>
            <pc:docMk/>
            <pc:sldMk cId="313030279" sldId="271"/>
            <ac:picMk id="5" creationId="{87F127BD-DF1B-439D-5A66-3DB00B198B4A}"/>
          </ac:picMkLst>
        </pc:picChg>
      </pc:sldChg>
      <pc:sldChg chg="addSp delSp modSp add del mod modAnim modNotesTx">
        <pc:chgData name="Megan Smith" userId="4cb3f2a5-946b-4754-879b-709ec93e35b6" providerId="ADAL" clId="{6425C328-AD64-4510-96AD-C7127B433284}" dt="2025-04-16T20:29:41.145" v="2136" actId="404"/>
        <pc:sldMkLst>
          <pc:docMk/>
          <pc:sldMk cId="938716957" sldId="272"/>
        </pc:sldMkLst>
      </pc:sldChg>
      <pc:sldChg chg="addSp delSp modSp new mod">
        <pc:chgData name="Megan Smith" userId="4cb3f2a5-946b-4754-879b-709ec93e35b6" providerId="ADAL" clId="{6425C328-AD64-4510-96AD-C7127B433284}" dt="2025-04-12T15:01:41.079" v="747"/>
        <pc:sldMkLst>
          <pc:docMk/>
          <pc:sldMk cId="1100627188" sldId="273"/>
        </pc:sldMkLst>
        <pc:spChg chg="mod">
          <ac:chgData name="Megan Smith" userId="4cb3f2a5-946b-4754-879b-709ec93e35b6" providerId="ADAL" clId="{6425C328-AD64-4510-96AD-C7127B433284}" dt="2025-04-12T15:01:24.695" v="745" actId="207"/>
          <ac:spMkLst>
            <pc:docMk/>
            <pc:sldMk cId="1100627188" sldId="273"/>
            <ac:spMk id="2" creationId="{DBEC7B40-BAEB-2337-43B9-539798C4EF25}"/>
          </ac:spMkLst>
        </pc:spChg>
        <pc:spChg chg="add mod">
          <ac:chgData name="Megan Smith" userId="4cb3f2a5-946b-4754-879b-709ec93e35b6" providerId="ADAL" clId="{6425C328-AD64-4510-96AD-C7127B433284}" dt="2025-04-12T15:01:41.079" v="747"/>
          <ac:spMkLst>
            <pc:docMk/>
            <pc:sldMk cId="1100627188" sldId="273"/>
            <ac:spMk id="5" creationId="{DC204BDF-B1AF-305E-E108-C09CDC4B828C}"/>
          </ac:spMkLst>
        </pc:spChg>
      </pc:sldChg>
      <pc:sldChg chg="addSp delSp modSp new mod modAnim">
        <pc:chgData name="Megan Smith" userId="4cb3f2a5-946b-4754-879b-709ec93e35b6" providerId="ADAL" clId="{6425C328-AD64-4510-96AD-C7127B433284}" dt="2025-04-12T17:19:51.560" v="1221"/>
        <pc:sldMkLst>
          <pc:docMk/>
          <pc:sldMk cId="1171904682" sldId="274"/>
        </pc:sldMkLst>
        <pc:spChg chg="mod">
          <ac:chgData name="Megan Smith" userId="4cb3f2a5-946b-4754-879b-709ec93e35b6" providerId="ADAL" clId="{6425C328-AD64-4510-96AD-C7127B433284}" dt="2025-04-12T17:19:36.347" v="1217" actId="20577"/>
          <ac:spMkLst>
            <pc:docMk/>
            <pc:sldMk cId="1171904682" sldId="274"/>
            <ac:spMk id="3" creationId="{E378C415-2067-36E4-547A-73F5102AC464}"/>
          </ac:spMkLst>
        </pc:spChg>
        <pc:picChg chg="add mod">
          <ac:chgData name="Megan Smith" userId="4cb3f2a5-946b-4754-879b-709ec93e35b6" providerId="ADAL" clId="{6425C328-AD64-4510-96AD-C7127B433284}" dt="2025-04-12T17:01:44.383" v="1105" actId="1076"/>
          <ac:picMkLst>
            <pc:docMk/>
            <pc:sldMk cId="1171904682" sldId="274"/>
            <ac:picMk id="5" creationId="{C85D30B6-374A-123D-7A1B-05A697C59BAB}"/>
          </ac:picMkLst>
        </pc:picChg>
        <pc:picChg chg="add mod">
          <ac:chgData name="Megan Smith" userId="4cb3f2a5-946b-4754-879b-709ec93e35b6" providerId="ADAL" clId="{6425C328-AD64-4510-96AD-C7127B433284}" dt="2025-04-12T17:02:18.426" v="1108" actId="1076"/>
          <ac:picMkLst>
            <pc:docMk/>
            <pc:sldMk cId="1171904682" sldId="274"/>
            <ac:picMk id="6" creationId="{693E7CC9-B5B3-9A04-ACDE-C163FDB808C2}"/>
          </ac:picMkLst>
        </pc:picChg>
      </pc:sldChg>
      <pc:sldChg chg="addSp delSp modSp new mod">
        <pc:chgData name="Megan Smith" userId="4cb3f2a5-946b-4754-879b-709ec93e35b6" providerId="ADAL" clId="{6425C328-AD64-4510-96AD-C7127B433284}" dt="2025-04-12T17:28:10.364" v="1718" actId="1076"/>
        <pc:sldMkLst>
          <pc:docMk/>
          <pc:sldMk cId="3898920524" sldId="275"/>
        </pc:sldMkLst>
        <pc:spChg chg="mod">
          <ac:chgData name="Megan Smith" userId="4cb3f2a5-946b-4754-879b-709ec93e35b6" providerId="ADAL" clId="{6425C328-AD64-4510-96AD-C7127B433284}" dt="2025-04-12T17:28:10.364" v="1718" actId="1076"/>
          <ac:spMkLst>
            <pc:docMk/>
            <pc:sldMk cId="3898920524" sldId="275"/>
            <ac:spMk id="3" creationId="{F336DFF7-EE6D-B010-5EA0-AE02248112F9}"/>
          </ac:spMkLst>
        </pc:spChg>
        <pc:spChg chg="add mod">
          <ac:chgData name="Megan Smith" userId="4cb3f2a5-946b-4754-879b-709ec93e35b6" providerId="ADAL" clId="{6425C328-AD64-4510-96AD-C7127B433284}" dt="2025-04-12T17:27:40.901" v="1712" actId="14100"/>
          <ac:spMkLst>
            <pc:docMk/>
            <pc:sldMk cId="3898920524" sldId="275"/>
            <ac:spMk id="5" creationId="{49389EF8-E64D-1D82-DC65-91BEE7477F9A}"/>
          </ac:spMkLst>
        </pc:spChg>
        <pc:spChg chg="add mod">
          <ac:chgData name="Megan Smith" userId="4cb3f2a5-946b-4754-879b-709ec93e35b6" providerId="ADAL" clId="{6425C328-AD64-4510-96AD-C7127B433284}" dt="2025-04-12T17:28:05.605" v="1717" actId="1076"/>
          <ac:spMkLst>
            <pc:docMk/>
            <pc:sldMk cId="3898920524" sldId="275"/>
            <ac:spMk id="6" creationId="{213C0702-E012-5FA3-94D8-10DBCEAC2B58}"/>
          </ac:spMkLst>
        </pc:spChg>
      </pc:sldChg>
      <pc:sldChg chg="addSp delSp modSp new mod modClrScheme chgLayout">
        <pc:chgData name="Megan Smith" userId="4cb3f2a5-946b-4754-879b-709ec93e35b6" providerId="ADAL" clId="{6425C328-AD64-4510-96AD-C7127B433284}" dt="2025-04-12T17:36:31.230" v="1937" actId="1076"/>
        <pc:sldMkLst>
          <pc:docMk/>
          <pc:sldMk cId="2072734739" sldId="276"/>
        </pc:sldMkLst>
        <pc:spChg chg="add mod ord">
          <ac:chgData name="Megan Smith" userId="4cb3f2a5-946b-4754-879b-709ec93e35b6" providerId="ADAL" clId="{6425C328-AD64-4510-96AD-C7127B433284}" dt="2025-04-12T17:34:39.726" v="1839" actId="14100"/>
          <ac:spMkLst>
            <pc:docMk/>
            <pc:sldMk cId="2072734739" sldId="276"/>
            <ac:spMk id="5" creationId="{16CD4B65-41FF-63D5-C993-2DCF950A53D9}"/>
          </ac:spMkLst>
        </pc:spChg>
        <pc:spChg chg="add mod">
          <ac:chgData name="Megan Smith" userId="4cb3f2a5-946b-4754-879b-709ec93e35b6" providerId="ADAL" clId="{6425C328-AD64-4510-96AD-C7127B433284}" dt="2025-04-12T17:36:31.230" v="1937" actId="1076"/>
          <ac:spMkLst>
            <pc:docMk/>
            <pc:sldMk cId="2072734739" sldId="276"/>
            <ac:spMk id="7" creationId="{50600077-FB79-47D2-F4B7-A6EE3A7A4885}"/>
          </ac:spMkLst>
        </pc:spChg>
      </pc:sldChg>
      <pc:sldChg chg="addSp delSp modSp new mod modClrScheme chgLayout">
        <pc:chgData name="Megan Smith" userId="4cb3f2a5-946b-4754-879b-709ec93e35b6" providerId="ADAL" clId="{6425C328-AD64-4510-96AD-C7127B433284}" dt="2025-04-16T20:21:26.823" v="2105" actId="1076"/>
        <pc:sldMkLst>
          <pc:docMk/>
          <pc:sldMk cId="3046475728" sldId="277"/>
        </pc:sldMkLst>
        <pc:spChg chg="del">
          <ac:chgData name="Megan Smith" userId="4cb3f2a5-946b-4754-879b-709ec93e35b6" providerId="ADAL" clId="{6425C328-AD64-4510-96AD-C7127B433284}" dt="2025-04-16T20:18:46.081" v="1939" actId="700"/>
          <ac:spMkLst>
            <pc:docMk/>
            <pc:sldMk cId="3046475728" sldId="277"/>
            <ac:spMk id="2" creationId="{85D1EFE3-E9EE-D861-2331-71ED3BB19F90}"/>
          </ac:spMkLst>
        </pc:spChg>
        <pc:spChg chg="del">
          <ac:chgData name="Megan Smith" userId="4cb3f2a5-946b-4754-879b-709ec93e35b6" providerId="ADAL" clId="{6425C328-AD64-4510-96AD-C7127B433284}" dt="2025-04-16T20:18:46.081" v="1939" actId="700"/>
          <ac:spMkLst>
            <pc:docMk/>
            <pc:sldMk cId="3046475728" sldId="277"/>
            <ac:spMk id="3" creationId="{CB2BCFA1-960E-BC32-9D42-8565CF89D5B5}"/>
          </ac:spMkLst>
        </pc:spChg>
        <pc:spChg chg="del mod ord">
          <ac:chgData name="Megan Smith" userId="4cb3f2a5-946b-4754-879b-709ec93e35b6" providerId="ADAL" clId="{6425C328-AD64-4510-96AD-C7127B433284}" dt="2025-04-16T20:18:46.081" v="1939" actId="700"/>
          <ac:spMkLst>
            <pc:docMk/>
            <pc:sldMk cId="3046475728" sldId="277"/>
            <ac:spMk id="4" creationId="{17A62F4B-22A9-77CC-39D7-8E504442E31A}"/>
          </ac:spMkLst>
        </pc:spChg>
        <pc:spChg chg="add mod ord">
          <ac:chgData name="Megan Smith" userId="4cb3f2a5-946b-4754-879b-709ec93e35b6" providerId="ADAL" clId="{6425C328-AD64-4510-96AD-C7127B433284}" dt="2025-04-16T20:19:42.784" v="2011" actId="14100"/>
          <ac:spMkLst>
            <pc:docMk/>
            <pc:sldMk cId="3046475728" sldId="277"/>
            <ac:spMk id="5" creationId="{7E018AD8-4321-9246-8F9F-36F888B1919F}"/>
          </ac:spMkLst>
        </pc:spChg>
        <pc:spChg chg="add del mod ord">
          <ac:chgData name="Megan Smith" userId="4cb3f2a5-946b-4754-879b-709ec93e35b6" providerId="ADAL" clId="{6425C328-AD64-4510-96AD-C7127B433284}" dt="2025-04-16T20:18:48.753" v="1940" actId="478"/>
          <ac:spMkLst>
            <pc:docMk/>
            <pc:sldMk cId="3046475728" sldId="277"/>
            <ac:spMk id="6" creationId="{1526A91A-44E9-DE06-2C9F-4E8B703B3817}"/>
          </ac:spMkLst>
        </pc:spChg>
        <pc:spChg chg="add mod">
          <ac:chgData name="Megan Smith" userId="4cb3f2a5-946b-4754-879b-709ec93e35b6" providerId="ADAL" clId="{6425C328-AD64-4510-96AD-C7127B433284}" dt="2025-04-16T20:21:26.823" v="2105" actId="1076"/>
          <ac:spMkLst>
            <pc:docMk/>
            <pc:sldMk cId="3046475728" sldId="277"/>
            <ac:spMk id="7" creationId="{7E0C774B-D4BC-E0B1-B133-58F238AA3817}"/>
          </ac:spMkLst>
        </pc:spChg>
      </pc:sldChg>
      <pc:sldMasterChg chg="del delSldLayout">
        <pc:chgData name="Megan Smith" userId="4cb3f2a5-946b-4754-879b-709ec93e35b6" providerId="ADAL" clId="{6425C328-AD64-4510-96AD-C7127B433284}" dt="2025-04-04T18:54:52.275" v="2"/>
        <pc:sldMasterMkLst>
          <pc:docMk/>
          <pc:sldMasterMk cId="3562756395" sldId="2147483664"/>
        </pc:sldMasterMkLst>
        <pc:sldLayoutChg chg="del">
          <pc:chgData name="Megan Smith" userId="4cb3f2a5-946b-4754-879b-709ec93e35b6" providerId="ADAL" clId="{6425C328-AD64-4510-96AD-C7127B433284}" dt="2025-04-04T18:54:52.275" v="2"/>
          <pc:sldLayoutMkLst>
            <pc:docMk/>
            <pc:sldMasterMk cId="3562756395" sldId="2147483664"/>
            <pc:sldLayoutMk cId="1349079936" sldId="2147483665"/>
          </pc:sldLayoutMkLst>
        </pc:sldLayoutChg>
        <pc:sldLayoutChg chg="del">
          <pc:chgData name="Megan Smith" userId="4cb3f2a5-946b-4754-879b-709ec93e35b6" providerId="ADAL" clId="{6425C328-AD64-4510-96AD-C7127B433284}" dt="2025-04-04T18:54:52.275" v="2"/>
          <pc:sldLayoutMkLst>
            <pc:docMk/>
            <pc:sldMasterMk cId="3562756395" sldId="2147483664"/>
            <pc:sldLayoutMk cId="3497334047" sldId="2147483708"/>
          </pc:sldLayoutMkLst>
        </pc:sldLayoutChg>
      </pc:sldMasterChg>
      <pc:sldMasterChg chg="del delSldLayout">
        <pc:chgData name="Megan Smith" userId="4cb3f2a5-946b-4754-879b-709ec93e35b6" providerId="ADAL" clId="{6425C328-AD64-4510-96AD-C7127B433284}" dt="2025-04-04T18:54:52.275" v="2"/>
        <pc:sldMasterMkLst>
          <pc:docMk/>
          <pc:sldMasterMk cId="1535511705" sldId="2147483666"/>
        </pc:sldMasterMkLst>
        <pc:sldLayoutChg chg="del">
          <pc:chgData name="Megan Smith" userId="4cb3f2a5-946b-4754-879b-709ec93e35b6" providerId="ADAL" clId="{6425C328-AD64-4510-96AD-C7127B433284}" dt="2025-04-04T18:54:52.275" v="2"/>
          <pc:sldLayoutMkLst>
            <pc:docMk/>
            <pc:sldMasterMk cId="1535511705" sldId="2147483666"/>
            <pc:sldLayoutMk cId="1511032090" sldId="2147483667"/>
          </pc:sldLayoutMkLst>
        </pc:sldLayoutChg>
        <pc:sldLayoutChg chg="del">
          <pc:chgData name="Megan Smith" userId="4cb3f2a5-946b-4754-879b-709ec93e35b6" providerId="ADAL" clId="{6425C328-AD64-4510-96AD-C7127B433284}" dt="2025-04-04T18:54:52.275" v="2"/>
          <pc:sldLayoutMkLst>
            <pc:docMk/>
            <pc:sldMasterMk cId="1535511705" sldId="2147483666"/>
            <pc:sldLayoutMk cId="3624144701" sldId="2147483668"/>
          </pc:sldLayoutMkLst>
        </pc:sldLayoutChg>
        <pc:sldLayoutChg chg="del">
          <pc:chgData name="Megan Smith" userId="4cb3f2a5-946b-4754-879b-709ec93e35b6" providerId="ADAL" clId="{6425C328-AD64-4510-96AD-C7127B433284}" dt="2025-04-04T18:54:52.275" v="2"/>
          <pc:sldLayoutMkLst>
            <pc:docMk/>
            <pc:sldMasterMk cId="1535511705" sldId="2147483666"/>
            <pc:sldLayoutMk cId="3179757987" sldId="2147483669"/>
          </pc:sldLayoutMkLst>
        </pc:sldLayoutChg>
        <pc:sldLayoutChg chg="del">
          <pc:chgData name="Megan Smith" userId="4cb3f2a5-946b-4754-879b-709ec93e35b6" providerId="ADAL" clId="{6425C328-AD64-4510-96AD-C7127B433284}" dt="2025-04-04T18:54:52.275" v="2"/>
          <pc:sldLayoutMkLst>
            <pc:docMk/>
            <pc:sldMasterMk cId="1535511705" sldId="2147483666"/>
            <pc:sldLayoutMk cId="1205161180" sldId="2147483670"/>
          </pc:sldLayoutMkLst>
        </pc:sldLayoutChg>
        <pc:sldLayoutChg chg="del">
          <pc:chgData name="Megan Smith" userId="4cb3f2a5-946b-4754-879b-709ec93e35b6" providerId="ADAL" clId="{6425C328-AD64-4510-96AD-C7127B433284}" dt="2025-04-04T18:54:52.275" v="2"/>
          <pc:sldLayoutMkLst>
            <pc:docMk/>
            <pc:sldMasterMk cId="1535511705" sldId="2147483666"/>
            <pc:sldLayoutMk cId="1232918854" sldId="2147483671"/>
          </pc:sldLayoutMkLst>
        </pc:sldLayoutChg>
        <pc:sldLayoutChg chg="del">
          <pc:chgData name="Megan Smith" userId="4cb3f2a5-946b-4754-879b-709ec93e35b6" providerId="ADAL" clId="{6425C328-AD64-4510-96AD-C7127B433284}" dt="2025-04-04T18:54:52.275" v="2"/>
          <pc:sldLayoutMkLst>
            <pc:docMk/>
            <pc:sldMasterMk cId="1535511705" sldId="2147483666"/>
            <pc:sldLayoutMk cId="642877573" sldId="2147483704"/>
          </pc:sldLayoutMkLst>
        </pc:sldLayoutChg>
        <pc:sldLayoutChg chg="del">
          <pc:chgData name="Megan Smith" userId="4cb3f2a5-946b-4754-879b-709ec93e35b6" providerId="ADAL" clId="{6425C328-AD64-4510-96AD-C7127B433284}" dt="2025-04-04T18:54:52.275" v="2"/>
          <pc:sldLayoutMkLst>
            <pc:docMk/>
            <pc:sldMasterMk cId="1535511705" sldId="2147483666"/>
            <pc:sldLayoutMk cId="3530567351" sldId="2147483705"/>
          </pc:sldLayoutMkLst>
        </pc:sldLayoutChg>
      </pc:sldMasterChg>
      <pc:sldMasterChg chg="del delSldLayout">
        <pc:chgData name="Megan Smith" userId="4cb3f2a5-946b-4754-879b-709ec93e35b6" providerId="ADAL" clId="{6425C328-AD64-4510-96AD-C7127B433284}" dt="2025-04-04T18:54:52.275" v="2"/>
        <pc:sldMasterMkLst>
          <pc:docMk/>
          <pc:sldMasterMk cId="2818777961" sldId="2147483672"/>
        </pc:sldMasterMkLst>
        <pc:sldLayoutChg chg="del">
          <pc:chgData name="Megan Smith" userId="4cb3f2a5-946b-4754-879b-709ec93e35b6" providerId="ADAL" clId="{6425C328-AD64-4510-96AD-C7127B433284}" dt="2025-04-04T18:54:52.275" v="2"/>
          <pc:sldLayoutMkLst>
            <pc:docMk/>
            <pc:sldMasterMk cId="2818777961" sldId="2147483672"/>
            <pc:sldLayoutMk cId="3880654909" sldId="2147483673"/>
          </pc:sldLayoutMkLst>
        </pc:sldLayoutChg>
        <pc:sldLayoutChg chg="del">
          <pc:chgData name="Megan Smith" userId="4cb3f2a5-946b-4754-879b-709ec93e35b6" providerId="ADAL" clId="{6425C328-AD64-4510-96AD-C7127B433284}" dt="2025-04-04T18:54:52.275" v="2"/>
          <pc:sldLayoutMkLst>
            <pc:docMk/>
            <pc:sldMasterMk cId="2818777961" sldId="2147483672"/>
            <pc:sldLayoutMk cId="170856903" sldId="2147483674"/>
          </pc:sldLayoutMkLst>
        </pc:sldLayoutChg>
        <pc:sldLayoutChg chg="del">
          <pc:chgData name="Megan Smith" userId="4cb3f2a5-946b-4754-879b-709ec93e35b6" providerId="ADAL" clId="{6425C328-AD64-4510-96AD-C7127B433284}" dt="2025-04-04T18:54:52.275" v="2"/>
          <pc:sldLayoutMkLst>
            <pc:docMk/>
            <pc:sldMasterMk cId="2818777961" sldId="2147483672"/>
            <pc:sldLayoutMk cId="4056719644" sldId="2147483675"/>
          </pc:sldLayoutMkLst>
        </pc:sldLayoutChg>
        <pc:sldLayoutChg chg="del">
          <pc:chgData name="Megan Smith" userId="4cb3f2a5-946b-4754-879b-709ec93e35b6" providerId="ADAL" clId="{6425C328-AD64-4510-96AD-C7127B433284}" dt="2025-04-04T18:54:52.275" v="2"/>
          <pc:sldLayoutMkLst>
            <pc:docMk/>
            <pc:sldMasterMk cId="2818777961" sldId="2147483672"/>
            <pc:sldLayoutMk cId="2731032590" sldId="2147483676"/>
          </pc:sldLayoutMkLst>
        </pc:sldLayoutChg>
        <pc:sldLayoutChg chg="del">
          <pc:chgData name="Megan Smith" userId="4cb3f2a5-946b-4754-879b-709ec93e35b6" providerId="ADAL" clId="{6425C328-AD64-4510-96AD-C7127B433284}" dt="2025-04-04T18:54:52.275" v="2"/>
          <pc:sldLayoutMkLst>
            <pc:docMk/>
            <pc:sldMasterMk cId="2818777961" sldId="2147483672"/>
            <pc:sldLayoutMk cId="3190041820" sldId="2147483677"/>
          </pc:sldLayoutMkLst>
        </pc:sldLayoutChg>
      </pc:sldMasterChg>
      <pc:sldMasterChg chg="del delSldLayout">
        <pc:chgData name="Megan Smith" userId="4cb3f2a5-946b-4754-879b-709ec93e35b6" providerId="ADAL" clId="{6425C328-AD64-4510-96AD-C7127B433284}" dt="2025-04-04T18:54:52.275" v="2"/>
        <pc:sldMasterMkLst>
          <pc:docMk/>
          <pc:sldMasterMk cId="3881221461" sldId="2147483678"/>
        </pc:sldMasterMkLst>
        <pc:sldLayoutChg chg="del">
          <pc:chgData name="Megan Smith" userId="4cb3f2a5-946b-4754-879b-709ec93e35b6" providerId="ADAL" clId="{6425C328-AD64-4510-96AD-C7127B433284}" dt="2025-04-04T18:54:52.275" v="2"/>
          <pc:sldLayoutMkLst>
            <pc:docMk/>
            <pc:sldMasterMk cId="3881221461" sldId="2147483678"/>
            <pc:sldLayoutMk cId="185411888" sldId="2147483679"/>
          </pc:sldLayoutMkLst>
        </pc:sldLayoutChg>
      </pc:sldMasterChg>
      <pc:sldMasterChg chg="del delSldLayout">
        <pc:chgData name="Megan Smith" userId="4cb3f2a5-946b-4754-879b-709ec93e35b6" providerId="ADAL" clId="{6425C328-AD64-4510-96AD-C7127B433284}" dt="2025-04-04T18:54:52.275" v="2"/>
        <pc:sldMasterMkLst>
          <pc:docMk/>
          <pc:sldMasterMk cId="2899730035" sldId="2147483680"/>
        </pc:sldMasterMkLst>
        <pc:sldLayoutChg chg="del">
          <pc:chgData name="Megan Smith" userId="4cb3f2a5-946b-4754-879b-709ec93e35b6" providerId="ADAL" clId="{6425C328-AD64-4510-96AD-C7127B433284}" dt="2025-04-04T18:54:52.275" v="2"/>
          <pc:sldLayoutMkLst>
            <pc:docMk/>
            <pc:sldMasterMk cId="2899730035" sldId="2147483680"/>
            <pc:sldLayoutMk cId="1889941534" sldId="2147483681"/>
          </pc:sldLayoutMkLst>
        </pc:sldLayoutChg>
      </pc:sldMasterChg>
      <pc:sldMasterChg chg="delSldLayout">
        <pc:chgData name="Megan Smith" userId="4cb3f2a5-946b-4754-879b-709ec93e35b6" providerId="ADAL" clId="{6425C328-AD64-4510-96AD-C7127B433284}" dt="2025-04-11T15:15:03.874" v="648" actId="2696"/>
        <pc:sldMasterMkLst>
          <pc:docMk/>
          <pc:sldMasterMk cId="1858484210" sldId="2147483682"/>
        </pc:sldMasterMkLst>
        <pc:sldLayoutChg chg="del">
          <pc:chgData name="Megan Smith" userId="4cb3f2a5-946b-4754-879b-709ec93e35b6" providerId="ADAL" clId="{6425C328-AD64-4510-96AD-C7127B433284}" dt="2025-04-11T15:15:03.874" v="648" actId="2696"/>
          <pc:sldLayoutMkLst>
            <pc:docMk/>
            <pc:sldMasterMk cId="1858484210" sldId="2147483682"/>
            <pc:sldLayoutMk cId="1860823802" sldId="2147483700"/>
          </pc:sldLayoutMkLst>
        </pc:sldLayoutChg>
      </pc:sldMasterChg>
      <pc:sldMasterChg chg="delSldLayout">
        <pc:chgData name="Megan Smith" userId="4cb3f2a5-946b-4754-879b-709ec93e35b6" providerId="ADAL" clId="{6425C328-AD64-4510-96AD-C7127B433284}" dt="2025-04-11T15:15:03.874" v="648" actId="2696"/>
        <pc:sldMasterMkLst>
          <pc:docMk/>
          <pc:sldMasterMk cId="1497178080" sldId="2147483684"/>
        </pc:sldMasterMkLst>
        <pc:sldLayoutChg chg="del">
          <pc:chgData name="Megan Smith" userId="4cb3f2a5-946b-4754-879b-709ec93e35b6" providerId="ADAL" clId="{6425C328-AD64-4510-96AD-C7127B433284}" dt="2025-04-11T15:15:03.874" v="648" actId="2696"/>
          <pc:sldLayoutMkLst>
            <pc:docMk/>
            <pc:sldMasterMk cId="1497178080" sldId="2147483684"/>
            <pc:sldLayoutMk cId="3797291154" sldId="2147483706"/>
          </pc:sldLayoutMkLst>
        </pc:sldLayoutChg>
        <pc:sldLayoutChg chg="del">
          <pc:chgData name="Megan Smith" userId="4cb3f2a5-946b-4754-879b-709ec93e35b6" providerId="ADAL" clId="{6425C328-AD64-4510-96AD-C7127B433284}" dt="2025-04-11T15:15:03.874" v="648" actId="2696"/>
          <pc:sldLayoutMkLst>
            <pc:docMk/>
            <pc:sldMasterMk cId="1497178080" sldId="2147483684"/>
            <pc:sldLayoutMk cId="3412343652" sldId="2147483707"/>
          </pc:sldLayoutMkLst>
        </pc:sldLayoutChg>
      </pc:sldMasterChg>
      <pc:sldMasterChg chg="del delSldLayout">
        <pc:chgData name="Megan Smith" userId="4cb3f2a5-946b-4754-879b-709ec93e35b6" providerId="ADAL" clId="{6425C328-AD64-4510-96AD-C7127B433284}" dt="2025-04-04T18:54:52.275" v="2"/>
        <pc:sldMasterMkLst>
          <pc:docMk/>
          <pc:sldMasterMk cId="1195937967" sldId="2147483690"/>
        </pc:sldMasterMkLst>
        <pc:sldLayoutChg chg="del">
          <pc:chgData name="Megan Smith" userId="4cb3f2a5-946b-4754-879b-709ec93e35b6" providerId="ADAL" clId="{6425C328-AD64-4510-96AD-C7127B433284}" dt="2025-04-04T18:54:52.275" v="2"/>
          <pc:sldLayoutMkLst>
            <pc:docMk/>
            <pc:sldMasterMk cId="1195937967" sldId="2147483690"/>
            <pc:sldLayoutMk cId="1106597603" sldId="2147483691"/>
          </pc:sldLayoutMkLst>
        </pc:sldLayoutChg>
        <pc:sldLayoutChg chg="del">
          <pc:chgData name="Megan Smith" userId="4cb3f2a5-946b-4754-879b-709ec93e35b6" providerId="ADAL" clId="{6425C328-AD64-4510-96AD-C7127B433284}" dt="2025-04-04T18:54:52.275" v="2"/>
          <pc:sldLayoutMkLst>
            <pc:docMk/>
            <pc:sldMasterMk cId="1195937967" sldId="2147483690"/>
            <pc:sldLayoutMk cId="4222613433" sldId="2147483692"/>
          </pc:sldLayoutMkLst>
        </pc:sldLayoutChg>
        <pc:sldLayoutChg chg="del">
          <pc:chgData name="Megan Smith" userId="4cb3f2a5-946b-4754-879b-709ec93e35b6" providerId="ADAL" clId="{6425C328-AD64-4510-96AD-C7127B433284}" dt="2025-04-04T18:54:52.275" v="2"/>
          <pc:sldLayoutMkLst>
            <pc:docMk/>
            <pc:sldMasterMk cId="1195937967" sldId="2147483690"/>
            <pc:sldLayoutMk cId="1952706205" sldId="2147483693"/>
          </pc:sldLayoutMkLst>
        </pc:sldLayoutChg>
        <pc:sldLayoutChg chg="del">
          <pc:chgData name="Megan Smith" userId="4cb3f2a5-946b-4754-879b-709ec93e35b6" providerId="ADAL" clId="{6425C328-AD64-4510-96AD-C7127B433284}" dt="2025-04-04T18:54:52.275" v="2"/>
          <pc:sldLayoutMkLst>
            <pc:docMk/>
            <pc:sldMasterMk cId="1195937967" sldId="2147483690"/>
            <pc:sldLayoutMk cId="1672092311" sldId="2147483694"/>
          </pc:sldLayoutMkLst>
        </pc:sldLayoutChg>
        <pc:sldLayoutChg chg="del">
          <pc:chgData name="Megan Smith" userId="4cb3f2a5-946b-4754-879b-709ec93e35b6" providerId="ADAL" clId="{6425C328-AD64-4510-96AD-C7127B433284}" dt="2025-04-04T18:54:52.275" v="2"/>
          <pc:sldLayoutMkLst>
            <pc:docMk/>
            <pc:sldMasterMk cId="1195937967" sldId="2147483690"/>
            <pc:sldLayoutMk cId="70282914" sldId="2147483695"/>
          </pc:sldLayoutMkLst>
        </pc:sldLayoutChg>
        <pc:sldLayoutChg chg="del">
          <pc:chgData name="Megan Smith" userId="4cb3f2a5-946b-4754-879b-709ec93e35b6" providerId="ADAL" clId="{6425C328-AD64-4510-96AD-C7127B433284}" dt="2025-04-04T18:54:52.275" v="2"/>
          <pc:sldLayoutMkLst>
            <pc:docMk/>
            <pc:sldMasterMk cId="1195937967" sldId="2147483690"/>
            <pc:sldLayoutMk cId="654601910" sldId="2147483702"/>
          </pc:sldLayoutMkLst>
        </pc:sldLayoutChg>
        <pc:sldLayoutChg chg="del">
          <pc:chgData name="Megan Smith" userId="4cb3f2a5-946b-4754-879b-709ec93e35b6" providerId="ADAL" clId="{6425C328-AD64-4510-96AD-C7127B433284}" dt="2025-04-04T18:54:52.275" v="2"/>
          <pc:sldLayoutMkLst>
            <pc:docMk/>
            <pc:sldMasterMk cId="1195937967" sldId="2147483690"/>
            <pc:sldLayoutMk cId="610057343" sldId="2147483703"/>
          </pc:sldLayoutMkLst>
        </pc:sldLayoutChg>
      </pc:sldMasterChg>
      <pc:sldMasterChg chg="del delSldLayout">
        <pc:chgData name="Megan Smith" userId="4cb3f2a5-946b-4754-879b-709ec93e35b6" providerId="ADAL" clId="{6425C328-AD64-4510-96AD-C7127B433284}" dt="2025-04-04T18:54:52.275" v="2"/>
        <pc:sldMasterMkLst>
          <pc:docMk/>
          <pc:sldMasterMk cId="1527583307" sldId="2147483696"/>
        </pc:sldMasterMkLst>
        <pc:sldLayoutChg chg="del">
          <pc:chgData name="Megan Smith" userId="4cb3f2a5-946b-4754-879b-709ec93e35b6" providerId="ADAL" clId="{6425C328-AD64-4510-96AD-C7127B433284}" dt="2025-04-04T18:54:52.275" v="2"/>
          <pc:sldLayoutMkLst>
            <pc:docMk/>
            <pc:sldMasterMk cId="1527583307" sldId="2147483696"/>
            <pc:sldLayoutMk cId="695485018" sldId="2147483697"/>
          </pc:sldLayoutMkLst>
        </pc:sldLayoutChg>
      </pc:sldMasterChg>
      <pc:sldMasterChg chg="del delSldLayout">
        <pc:chgData name="Megan Smith" userId="4cb3f2a5-946b-4754-879b-709ec93e35b6" providerId="ADAL" clId="{6425C328-AD64-4510-96AD-C7127B433284}" dt="2025-04-04T18:54:52.275" v="2"/>
        <pc:sldMasterMkLst>
          <pc:docMk/>
          <pc:sldMasterMk cId="1332737264" sldId="2147483698"/>
        </pc:sldMasterMkLst>
        <pc:sldLayoutChg chg="del">
          <pc:chgData name="Megan Smith" userId="4cb3f2a5-946b-4754-879b-709ec93e35b6" providerId="ADAL" clId="{6425C328-AD64-4510-96AD-C7127B433284}" dt="2025-04-04T18:54:52.275" v="2"/>
          <pc:sldLayoutMkLst>
            <pc:docMk/>
            <pc:sldMasterMk cId="1332737264" sldId="2147483698"/>
            <pc:sldLayoutMk cId="3403456553" sldId="214748369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2"/>
            <a:ext cx="3043343" cy="467072"/>
          </a:xfrm>
          <a:prstGeom prst="rect">
            <a:avLst/>
          </a:prstGeom>
        </p:spPr>
        <p:txBody>
          <a:bodyPr vert="horz" lIns="93324" tIns="46662" rIns="93324" bIns="46662" rtlCol="0"/>
          <a:lstStyle>
            <a:lvl1pPr algn="r">
              <a:defRPr sz="1200"/>
            </a:lvl1pPr>
          </a:lstStyle>
          <a:p>
            <a:fld id="{F881DADB-9177-493F-9D77-AE89317B71E1}" type="datetimeFigureOut">
              <a:rPr lang="en-US" smtClean="0"/>
              <a:t>4/16/2025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3"/>
            <a:ext cx="5618480" cy="3665459"/>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7071"/>
          </a:xfrm>
          <a:prstGeom prst="rect">
            <a:avLst/>
          </a:prstGeom>
        </p:spPr>
        <p:txBody>
          <a:bodyPr vert="horz" lIns="93324" tIns="46662" rIns="93324" bIns="46662" rtlCol="0" anchor="b"/>
          <a:lstStyle>
            <a:lvl1pPr algn="r">
              <a:defRPr sz="1200"/>
            </a:lvl1pPr>
          </a:lstStyle>
          <a:p>
            <a:fld id="{E102223C-8054-4484-ACD4-AD4E9A19425F}" type="slidenum">
              <a:rPr lang="en-US" smtClean="0"/>
              <a:t>‹#›</a:t>
            </a:fld>
            <a:endParaRPr lang="en-US"/>
          </a:p>
        </p:txBody>
      </p:sp>
    </p:spTree>
    <p:extLst>
      <p:ext uri="{BB962C8B-B14F-4D97-AF65-F5344CB8AC3E}">
        <p14:creationId xmlns:p14="http://schemas.microsoft.com/office/powerpoint/2010/main" val="76931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trs.texas.gov/TRS%20Documents/form_6.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rs.texas.gov/TRS%20Documents/form_18.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02223C-8054-4484-ACD4-AD4E9A19425F}" type="slidenum">
              <a:rPr lang="en-US" smtClean="0"/>
              <a:t>1</a:t>
            </a:fld>
            <a:endParaRPr lang="en-US"/>
          </a:p>
        </p:txBody>
      </p:sp>
    </p:spTree>
    <p:extLst>
      <p:ext uri="{BB962C8B-B14F-4D97-AF65-F5344CB8AC3E}">
        <p14:creationId xmlns:p14="http://schemas.microsoft.com/office/powerpoint/2010/main" val="3021332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6"/>
              </a:spcAft>
            </a:pPr>
            <a:r>
              <a:rPr lang="en-US" b="1" dirty="0">
                <a:ea typeface="Calibri" panose="020F0502020204030204" pitchFamily="34" charset="0"/>
                <a:cs typeface="Times New Roman" panose="02020603050405020304" pitchFamily="18" charset="0"/>
              </a:rPr>
              <a:t>TRS (Rollover): </a:t>
            </a:r>
          </a:p>
          <a:p>
            <a:pPr marL="349964" indent="-349964">
              <a:lnSpc>
                <a:spcPct val="107000"/>
              </a:lnSpc>
              <a:spcAft>
                <a:spcPts val="816"/>
              </a:spcAft>
              <a:buFont typeface="Arial" panose="020B0604020202020204" pitchFamily="34" charset="0"/>
              <a:buChar char="•"/>
            </a:pPr>
            <a:r>
              <a:rPr lang="en-US" dirty="0">
                <a:ea typeface="Calibri" panose="020F0502020204030204" pitchFamily="34" charset="0"/>
                <a:cs typeface="Times New Roman" panose="02020603050405020304" pitchFamily="18" charset="0"/>
              </a:rPr>
              <a:t>If you would like to roll over all or part of your refund, TRS will send you an additional TRS 6A form to complete and return to them. The representative of the retirement plan receiving your rollover must also sign the form to verify that the plan is eligible to receive the rollover of funds. </a:t>
            </a:r>
          </a:p>
          <a:p>
            <a:pPr marL="349964" indent="-349964">
              <a:lnSpc>
                <a:spcPct val="107000"/>
              </a:lnSpc>
              <a:spcAft>
                <a:spcPts val="816"/>
              </a:spcAft>
              <a:buFont typeface="Arial" panose="020B0604020202020204" pitchFamily="34" charset="0"/>
              <a:buChar char="•"/>
            </a:pPr>
            <a:r>
              <a:rPr lang="en-US" dirty="0">
                <a:ea typeface="Calibri" panose="020F0502020204030204" pitchFamily="34" charset="0"/>
                <a:cs typeface="Times New Roman" panose="02020603050405020304" pitchFamily="18" charset="0"/>
              </a:rPr>
              <a:t>After TRS receives all required documents, and your account has been reconciled with the last deposits from your employer(s), TRS will issue you a refund payment. The payment will not be processed if records show that you have been re-employed by a TRS-covered employer. </a:t>
            </a:r>
          </a:p>
          <a:p>
            <a:endParaRPr lang="en-US" dirty="0"/>
          </a:p>
        </p:txBody>
      </p:sp>
      <p:sp>
        <p:nvSpPr>
          <p:cNvPr id="4" name="Slide Number Placeholder 3"/>
          <p:cNvSpPr>
            <a:spLocks noGrp="1"/>
          </p:cNvSpPr>
          <p:nvPr>
            <p:ph type="sldNum" sz="quarter" idx="5"/>
          </p:nvPr>
        </p:nvSpPr>
        <p:spPr/>
        <p:txBody>
          <a:bodyPr/>
          <a:lstStyle/>
          <a:p>
            <a:pPr defTabSz="933237">
              <a:defRPr/>
            </a:pPr>
            <a:fld id="{E102223C-8054-4484-ACD4-AD4E9A19425F}" type="slidenum">
              <a:rPr lang="en-US">
                <a:solidFill>
                  <a:prstClr val="black"/>
                </a:solidFill>
                <a:latin typeface="Aptos" panose="02110004020202020204"/>
              </a:rPr>
              <a:pPr defTabSz="933237">
                <a:defRPr/>
              </a:pPr>
              <a:t>10</a:t>
            </a:fld>
            <a:endParaRPr lang="en-US">
              <a:solidFill>
                <a:prstClr val="black"/>
              </a:solidFill>
              <a:latin typeface="Aptos" panose="02110004020202020204"/>
            </a:endParaRPr>
          </a:p>
        </p:txBody>
      </p:sp>
    </p:spTree>
    <p:extLst>
      <p:ext uri="{BB962C8B-B14F-4D97-AF65-F5344CB8AC3E}">
        <p14:creationId xmlns:p14="http://schemas.microsoft.com/office/powerpoint/2010/main" val="2304055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6"/>
              </a:spcAft>
            </a:pPr>
            <a:r>
              <a:rPr lang="en-US" b="1" dirty="0">
                <a:ea typeface="Calibri" panose="020F0502020204030204" pitchFamily="34" charset="0"/>
                <a:cs typeface="Times New Roman" panose="02020603050405020304" pitchFamily="18" charset="0"/>
              </a:rPr>
              <a:t>TRS (Refund): </a:t>
            </a:r>
          </a:p>
          <a:p>
            <a:pPr marL="291636" indent="-291636">
              <a:lnSpc>
                <a:spcPct val="107000"/>
              </a:lnSpc>
              <a:spcAft>
                <a:spcPts val="816"/>
              </a:spcAft>
              <a:buFont typeface="Arial" panose="020B0604020202020204" pitchFamily="34" charset="0"/>
              <a:buChar char="•"/>
            </a:pPr>
            <a:r>
              <a:rPr lang="en-US" dirty="0">
                <a:ea typeface="Calibri" panose="020F0502020204030204" pitchFamily="34" charset="0"/>
                <a:cs typeface="Times New Roman" panose="02020603050405020304" pitchFamily="18" charset="0"/>
              </a:rPr>
              <a:t>If you permanently terminate employment with your TRS-covered employer(s) and have neither applied for nor received a promise of employment with a TRS-covered employer, you may terminate membership in TRS and withdraw all of the accumulated contributions (plus interest) in your member account. Partial withdrawals are not allowed. </a:t>
            </a:r>
          </a:p>
          <a:p>
            <a:pPr marL="291636" indent="-291636">
              <a:buFont typeface="Arial" panose="020B0604020202020204" pitchFamily="34" charset="0"/>
              <a:buChar char="•"/>
            </a:pPr>
            <a:r>
              <a:rPr lang="en-US" dirty="0">
                <a:ea typeface="Calibri" panose="020F0502020204030204" pitchFamily="34" charset="0"/>
                <a:cs typeface="Times New Roman" panose="02020603050405020304" pitchFamily="18" charset="0"/>
              </a:rPr>
              <a:t>You can request a refund by logging into your </a:t>
            </a:r>
            <a:r>
              <a:rPr lang="en-US" dirty="0" err="1">
                <a:ea typeface="Calibri" panose="020F0502020204030204" pitchFamily="34" charset="0"/>
                <a:cs typeface="Times New Roman" panose="02020603050405020304" pitchFamily="18" charset="0"/>
              </a:rPr>
              <a:t>MyTRS</a:t>
            </a:r>
            <a:r>
              <a:rPr lang="en-US" dirty="0">
                <a:ea typeface="Calibri" panose="020F0502020204030204" pitchFamily="34" charset="0"/>
                <a:cs typeface="Times New Roman" panose="02020603050405020304" pitchFamily="18" charset="0"/>
              </a:rPr>
              <a:t> account. If you do not have a </a:t>
            </a:r>
            <a:r>
              <a:rPr lang="en-US" dirty="0" err="1">
                <a:ea typeface="Calibri" panose="020F0502020204030204" pitchFamily="34" charset="0"/>
                <a:cs typeface="Times New Roman" panose="02020603050405020304" pitchFamily="18" charset="0"/>
              </a:rPr>
              <a:t>MyTRS</a:t>
            </a:r>
            <a:r>
              <a:rPr lang="en-US" dirty="0">
                <a:ea typeface="Calibri" panose="020F0502020204030204" pitchFamily="34" charset="0"/>
                <a:cs typeface="Times New Roman" panose="02020603050405020304" pitchFamily="18" charset="0"/>
              </a:rPr>
              <a:t> account, mail or fax a completed TRS 6 form (</a:t>
            </a:r>
            <a:r>
              <a:rPr lang="en-US" u="sng" dirty="0">
                <a:solidFill>
                  <a:srgbClr val="0563C1"/>
                </a:solidFill>
                <a:ea typeface="Calibri" panose="020F0502020204030204" pitchFamily="34" charset="0"/>
                <a:cs typeface="Times New Roman" panose="02020603050405020304" pitchFamily="18" charset="0"/>
                <a:hlinkClick r:id="rId3"/>
              </a:rPr>
              <a:t>https://www.trs.texas.gov/TRS%20Documents/form_6.pdf</a:t>
            </a:r>
            <a:r>
              <a:rPr lang="en-US" dirty="0">
                <a:ea typeface="Calibri" panose="020F0502020204030204" pitchFamily="34" charset="0"/>
                <a:cs typeface="Times New Roman" panose="02020603050405020304" pitchFamily="18" charset="0"/>
              </a:rPr>
              <a:t>) to TRS. </a:t>
            </a:r>
          </a:p>
          <a:p>
            <a:pPr marL="1224873" lvl="2" indent="-291636">
              <a:buFont typeface="Courier New" panose="02070309020205020404" pitchFamily="49" charset="0"/>
              <a:buChar char="o"/>
            </a:pPr>
            <a:r>
              <a:rPr lang="en-US" dirty="0">
                <a:ea typeface="Calibri" panose="020F0502020204030204" pitchFamily="34" charset="0"/>
                <a:cs typeface="Times New Roman" panose="02020603050405020304" pitchFamily="18" charset="0"/>
              </a:rPr>
              <a:t>Please note that you must have this form notarized. TRS may contact your previous employer(s) to confirm your date(s) of termination and final monthly contributions. </a:t>
            </a:r>
          </a:p>
          <a:p>
            <a:endParaRPr lang="en-US" dirty="0"/>
          </a:p>
        </p:txBody>
      </p:sp>
      <p:sp>
        <p:nvSpPr>
          <p:cNvPr id="4" name="Slide Number Placeholder 3"/>
          <p:cNvSpPr>
            <a:spLocks noGrp="1"/>
          </p:cNvSpPr>
          <p:nvPr>
            <p:ph type="sldNum" sz="quarter" idx="5"/>
          </p:nvPr>
        </p:nvSpPr>
        <p:spPr/>
        <p:txBody>
          <a:bodyPr/>
          <a:lstStyle/>
          <a:p>
            <a:pPr defTabSz="933237">
              <a:defRPr/>
            </a:pPr>
            <a:fld id="{E102223C-8054-4484-ACD4-AD4E9A19425F}" type="slidenum">
              <a:rPr lang="en-US">
                <a:solidFill>
                  <a:prstClr val="black"/>
                </a:solidFill>
                <a:latin typeface="Aptos" panose="02110004020202020204"/>
              </a:rPr>
              <a:pPr defTabSz="933237">
                <a:defRPr/>
              </a:pPr>
              <a:t>11</a:t>
            </a:fld>
            <a:endParaRPr lang="en-US">
              <a:solidFill>
                <a:prstClr val="black"/>
              </a:solidFill>
              <a:latin typeface="Aptos" panose="02110004020202020204"/>
            </a:endParaRPr>
          </a:p>
        </p:txBody>
      </p:sp>
    </p:spTree>
    <p:extLst>
      <p:ext uri="{BB962C8B-B14F-4D97-AF65-F5344CB8AC3E}">
        <p14:creationId xmlns:p14="http://schemas.microsoft.com/office/powerpoint/2010/main" val="1523775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02223C-8054-4484-ACD4-AD4E9A19425F}" type="slidenum">
              <a:rPr lang="en-US" smtClean="0"/>
              <a:t>12</a:t>
            </a:fld>
            <a:endParaRPr lang="en-US"/>
          </a:p>
        </p:txBody>
      </p:sp>
    </p:spTree>
    <p:extLst>
      <p:ext uri="{BB962C8B-B14F-4D97-AF65-F5344CB8AC3E}">
        <p14:creationId xmlns:p14="http://schemas.microsoft.com/office/powerpoint/2010/main" val="535354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ea typeface="Calibri" panose="020F0502020204030204" pitchFamily="34" charset="0"/>
                <a:cs typeface="Times New Roman" panose="02020603050405020304" pitchFamily="18" charset="0"/>
              </a:rPr>
              <a:t>Employees should contact Voya at the below number to initiate the retirement, refund, ore rollover process. After the retirement date has passed, they will send you a form to complete. Voya will contact your employer to certify your retirement date.</a:t>
            </a:r>
            <a:endParaRPr lang="en-US" dirty="0"/>
          </a:p>
          <a:p>
            <a:endParaRPr lang="en-US" dirty="0"/>
          </a:p>
        </p:txBody>
      </p:sp>
      <p:sp>
        <p:nvSpPr>
          <p:cNvPr id="4" name="Slide Number Placeholder 3"/>
          <p:cNvSpPr>
            <a:spLocks noGrp="1"/>
          </p:cNvSpPr>
          <p:nvPr>
            <p:ph type="sldNum" sz="quarter" idx="5"/>
          </p:nvPr>
        </p:nvSpPr>
        <p:spPr/>
        <p:txBody>
          <a:bodyPr/>
          <a:lstStyle/>
          <a:p>
            <a:pPr defTabSz="933237">
              <a:defRPr/>
            </a:pPr>
            <a:fld id="{E102223C-8054-4484-ACD4-AD4E9A19425F}" type="slidenum">
              <a:rPr lang="en-US">
                <a:solidFill>
                  <a:prstClr val="black"/>
                </a:solidFill>
                <a:latin typeface="Aptos" panose="02110004020202020204"/>
              </a:rPr>
              <a:pPr defTabSz="933237">
                <a:defRPr/>
              </a:pPr>
              <a:t>13</a:t>
            </a:fld>
            <a:endParaRPr lang="en-US">
              <a:solidFill>
                <a:prstClr val="black"/>
              </a:solidFill>
              <a:latin typeface="Aptos" panose="02110004020202020204"/>
            </a:endParaRPr>
          </a:p>
        </p:txBody>
      </p:sp>
    </p:spTree>
    <p:extLst>
      <p:ext uri="{BB962C8B-B14F-4D97-AF65-F5344CB8AC3E}">
        <p14:creationId xmlns:p14="http://schemas.microsoft.com/office/powerpoint/2010/main" val="3210132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02223C-8054-4484-ACD4-AD4E9A19425F}" type="slidenum">
              <a:rPr lang="en-US" smtClean="0"/>
              <a:t>14</a:t>
            </a:fld>
            <a:endParaRPr lang="en-US"/>
          </a:p>
        </p:txBody>
      </p:sp>
    </p:spTree>
    <p:extLst>
      <p:ext uri="{BB962C8B-B14F-4D97-AF65-F5344CB8AC3E}">
        <p14:creationId xmlns:p14="http://schemas.microsoft.com/office/powerpoint/2010/main" val="1596575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ERS is related to your benefits. The next slides are going to cover some important information on behalf of the Benefits Coordinator, but please reach out to HR with any ERS related questions. </a:t>
            </a:r>
          </a:p>
        </p:txBody>
      </p:sp>
      <p:sp>
        <p:nvSpPr>
          <p:cNvPr id="4" name="Slide Number Placeholder 3"/>
          <p:cNvSpPr>
            <a:spLocks noGrp="1"/>
          </p:cNvSpPr>
          <p:nvPr>
            <p:ph type="sldNum" sz="quarter" idx="5"/>
          </p:nvPr>
        </p:nvSpPr>
        <p:spPr/>
        <p:txBody>
          <a:bodyPr/>
          <a:lstStyle/>
          <a:p>
            <a:pPr defTabSz="933237">
              <a:defRPr/>
            </a:pPr>
            <a:fld id="{E102223C-8054-4484-ACD4-AD4E9A19425F}" type="slidenum">
              <a:rPr lang="en-US">
                <a:solidFill>
                  <a:prstClr val="black"/>
                </a:solidFill>
                <a:latin typeface="Aptos" panose="02110004020202020204"/>
              </a:rPr>
              <a:pPr defTabSz="933237">
                <a:defRPr/>
              </a:pPr>
              <a:t>15</a:t>
            </a:fld>
            <a:endParaRPr lang="en-US">
              <a:solidFill>
                <a:prstClr val="black"/>
              </a:solidFill>
              <a:latin typeface="Aptos" panose="02110004020202020204"/>
            </a:endParaRPr>
          </a:p>
        </p:txBody>
      </p:sp>
    </p:spTree>
    <p:extLst>
      <p:ext uri="{BB962C8B-B14F-4D97-AF65-F5344CB8AC3E}">
        <p14:creationId xmlns:p14="http://schemas.microsoft.com/office/powerpoint/2010/main" val="3977848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to submit a resignation in Oracle. At least 90 days prior to your retirement date, contact and inform the Benefits Coordinator so you can be given a Retiree Insurance Enrollment Form. At least 90 days prior to your retirement date, contact and inform the Benefits Coordinator so you can be given a Retiree Insurance Enrollment Form. If you would like to have premiums automatically paid, you will also need to fill out an Automatic Withdrawal Form. Once complete return all forms required to the Benefits Coordinator for submission to ERS. </a:t>
            </a:r>
          </a:p>
        </p:txBody>
      </p:sp>
      <p:sp>
        <p:nvSpPr>
          <p:cNvPr id="4" name="Slide Number Placeholder 3"/>
          <p:cNvSpPr>
            <a:spLocks noGrp="1"/>
          </p:cNvSpPr>
          <p:nvPr>
            <p:ph type="sldNum" sz="quarter" idx="5"/>
          </p:nvPr>
        </p:nvSpPr>
        <p:spPr/>
        <p:txBody>
          <a:bodyPr/>
          <a:lstStyle/>
          <a:p>
            <a:pPr defTabSz="933237">
              <a:defRPr/>
            </a:pPr>
            <a:fld id="{E102223C-8054-4484-ACD4-AD4E9A19425F}" type="slidenum">
              <a:rPr lang="en-US">
                <a:solidFill>
                  <a:prstClr val="black"/>
                </a:solidFill>
                <a:latin typeface="Aptos" panose="02110004020202020204"/>
              </a:rPr>
              <a:pPr defTabSz="933237">
                <a:defRPr/>
              </a:pPr>
              <a:t>16</a:t>
            </a:fld>
            <a:endParaRPr lang="en-US">
              <a:solidFill>
                <a:prstClr val="black"/>
              </a:solidFill>
              <a:latin typeface="Aptos" panose="02110004020202020204"/>
            </a:endParaRPr>
          </a:p>
        </p:txBody>
      </p:sp>
    </p:spTree>
    <p:extLst>
      <p:ext uri="{BB962C8B-B14F-4D97-AF65-F5344CB8AC3E}">
        <p14:creationId xmlns:p14="http://schemas.microsoft.com/office/powerpoint/2010/main" val="1954904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ERS will process all retirement information and confirm eligibility with Navarro. The employee will then receive a Retiree Insurance Enrollment Statement from ERS showing coverage you are enrolled in and options for changing your medical, dental, vision, and life insurance coverage selections. You have up to 30 days after your retirement date to elect or make changes to your life insurance (if eligible).</a:t>
            </a:r>
          </a:p>
        </p:txBody>
      </p:sp>
      <p:sp>
        <p:nvSpPr>
          <p:cNvPr id="4" name="Slide Number Placeholder 3"/>
          <p:cNvSpPr>
            <a:spLocks noGrp="1"/>
          </p:cNvSpPr>
          <p:nvPr>
            <p:ph type="sldNum" sz="quarter" idx="5"/>
          </p:nvPr>
        </p:nvSpPr>
        <p:spPr/>
        <p:txBody>
          <a:bodyPr/>
          <a:lstStyle/>
          <a:p>
            <a:pPr defTabSz="933237">
              <a:defRPr/>
            </a:pPr>
            <a:fld id="{E102223C-8054-4484-ACD4-AD4E9A19425F}" type="slidenum">
              <a:rPr lang="en-US">
                <a:solidFill>
                  <a:prstClr val="black"/>
                </a:solidFill>
                <a:latin typeface="Aptos" panose="02110004020202020204"/>
              </a:rPr>
              <a:pPr defTabSz="933237">
                <a:defRPr/>
              </a:pPr>
              <a:t>17</a:t>
            </a:fld>
            <a:endParaRPr lang="en-US">
              <a:solidFill>
                <a:prstClr val="black"/>
              </a:solidFill>
              <a:latin typeface="Aptos" panose="02110004020202020204"/>
            </a:endParaRPr>
          </a:p>
        </p:txBody>
      </p:sp>
    </p:spTree>
    <p:extLst>
      <p:ext uri="{BB962C8B-B14F-4D97-AF65-F5344CB8AC3E}">
        <p14:creationId xmlns:p14="http://schemas.microsoft.com/office/powerpoint/2010/main" val="1919396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02223C-8054-4484-ACD4-AD4E9A19425F}" type="slidenum">
              <a:rPr lang="en-US" smtClean="0"/>
              <a:t>18</a:t>
            </a:fld>
            <a:endParaRPr lang="en-US"/>
          </a:p>
        </p:txBody>
      </p:sp>
    </p:spTree>
    <p:extLst>
      <p:ext uri="{BB962C8B-B14F-4D97-AF65-F5344CB8AC3E}">
        <p14:creationId xmlns:p14="http://schemas.microsoft.com/office/powerpoint/2010/main" val="1665074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02223C-8054-4484-ACD4-AD4E9A19425F}" type="slidenum">
              <a:rPr lang="en-US" smtClean="0"/>
              <a:t>19</a:t>
            </a:fld>
            <a:endParaRPr lang="en-US"/>
          </a:p>
        </p:txBody>
      </p:sp>
    </p:spTree>
    <p:extLst>
      <p:ext uri="{BB962C8B-B14F-4D97-AF65-F5344CB8AC3E}">
        <p14:creationId xmlns:p14="http://schemas.microsoft.com/office/powerpoint/2010/main" val="3174020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NC Retirement Plan is an optional retirement plan available to all full-time employees who have been with the college at least one-year. The plan has shown significant growth over time and has bounced back completely following the covid damage to the economy. </a:t>
            </a:r>
          </a:p>
        </p:txBody>
      </p:sp>
      <p:sp>
        <p:nvSpPr>
          <p:cNvPr id="4" name="Slide Number Placeholder 3"/>
          <p:cNvSpPr>
            <a:spLocks noGrp="1"/>
          </p:cNvSpPr>
          <p:nvPr>
            <p:ph type="sldNum" sz="quarter" idx="5"/>
          </p:nvPr>
        </p:nvSpPr>
        <p:spPr/>
        <p:txBody>
          <a:bodyPr/>
          <a:lstStyle/>
          <a:p>
            <a:pPr defTabSz="933237">
              <a:defRPr/>
            </a:pPr>
            <a:fld id="{E102223C-8054-4484-ACD4-AD4E9A19425F}" type="slidenum">
              <a:rPr lang="en-US">
                <a:solidFill>
                  <a:prstClr val="black"/>
                </a:solidFill>
                <a:latin typeface="Aptos" panose="02110004020202020204"/>
              </a:rPr>
              <a:pPr defTabSz="933237">
                <a:defRPr/>
              </a:pPr>
              <a:t>2</a:t>
            </a:fld>
            <a:endParaRPr lang="en-US">
              <a:solidFill>
                <a:prstClr val="black"/>
              </a:solidFill>
              <a:latin typeface="Aptos" panose="02110004020202020204"/>
            </a:endParaRPr>
          </a:p>
        </p:txBody>
      </p:sp>
    </p:spTree>
    <p:extLst>
      <p:ext uri="{BB962C8B-B14F-4D97-AF65-F5344CB8AC3E}">
        <p14:creationId xmlns:p14="http://schemas.microsoft.com/office/powerpoint/2010/main" val="2140315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02223C-8054-4484-ACD4-AD4E9A19425F}" type="slidenum">
              <a:rPr lang="en-US" smtClean="0"/>
              <a:t>20</a:t>
            </a:fld>
            <a:endParaRPr lang="en-US"/>
          </a:p>
        </p:txBody>
      </p:sp>
    </p:spTree>
    <p:extLst>
      <p:ext uri="{BB962C8B-B14F-4D97-AF65-F5344CB8AC3E}">
        <p14:creationId xmlns:p14="http://schemas.microsoft.com/office/powerpoint/2010/main" val="439234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joining NC Retirement, you will invest 5% of your salary which is matched by the college at 8%. After 5 years enrolled in the plan, you become fully vested and are entitled to the entire 8% of funds matched by the college. If you leave before the 5 years of enrollment are up, you will receive a percentage of the matched funds based on the length of enrollment. Statements are prepared for each individual’s account every 6 months by our plan management team at July Business Services in Waco. Our investment partners at Community National Bank maintain a diverse portfolio and make adjust as needed based on the stock market. Community National Bank meets with the Dr. Fegan and the NC Retirement Committee to give plan status and market updates, as well as answering any questions. </a:t>
            </a:r>
          </a:p>
        </p:txBody>
      </p:sp>
      <p:sp>
        <p:nvSpPr>
          <p:cNvPr id="4" name="Slide Number Placeholder 3"/>
          <p:cNvSpPr>
            <a:spLocks noGrp="1"/>
          </p:cNvSpPr>
          <p:nvPr>
            <p:ph type="sldNum" sz="quarter" idx="5"/>
          </p:nvPr>
        </p:nvSpPr>
        <p:spPr/>
        <p:txBody>
          <a:bodyPr/>
          <a:lstStyle/>
          <a:p>
            <a:pPr defTabSz="933237">
              <a:defRPr/>
            </a:pPr>
            <a:fld id="{E102223C-8054-4484-ACD4-AD4E9A19425F}" type="slidenum">
              <a:rPr lang="en-US">
                <a:solidFill>
                  <a:prstClr val="black"/>
                </a:solidFill>
                <a:latin typeface="Aptos" panose="02110004020202020204"/>
              </a:rPr>
              <a:pPr defTabSz="933237">
                <a:defRPr/>
              </a:pPr>
              <a:t>3</a:t>
            </a:fld>
            <a:endParaRPr lang="en-US">
              <a:solidFill>
                <a:prstClr val="black"/>
              </a:solidFill>
              <a:latin typeface="Aptos" panose="02110004020202020204"/>
            </a:endParaRPr>
          </a:p>
        </p:txBody>
      </p:sp>
    </p:spTree>
    <p:extLst>
      <p:ext uri="{BB962C8B-B14F-4D97-AF65-F5344CB8AC3E}">
        <p14:creationId xmlns:p14="http://schemas.microsoft.com/office/powerpoint/2010/main" val="262446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02223C-8054-4484-ACD4-AD4E9A19425F}" type="slidenum">
              <a:rPr lang="en-US" smtClean="0"/>
              <a:t>4</a:t>
            </a:fld>
            <a:endParaRPr lang="en-US"/>
          </a:p>
        </p:txBody>
      </p:sp>
    </p:spTree>
    <p:extLst>
      <p:ext uri="{BB962C8B-B14F-4D97-AF65-F5344CB8AC3E}">
        <p14:creationId xmlns:p14="http://schemas.microsoft.com/office/powerpoint/2010/main" val="1150316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02223C-8054-4484-ACD4-AD4E9A19425F}" type="slidenum">
              <a:rPr lang="en-US" smtClean="0"/>
              <a:t>5</a:t>
            </a:fld>
            <a:endParaRPr lang="en-US"/>
          </a:p>
        </p:txBody>
      </p:sp>
    </p:spTree>
    <p:extLst>
      <p:ext uri="{BB962C8B-B14F-4D97-AF65-F5344CB8AC3E}">
        <p14:creationId xmlns:p14="http://schemas.microsoft.com/office/powerpoint/2010/main" val="791451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Upon leave of employment whether voluntary, terminated, or retiring the final paycheck will include all unused vacation and compensatory hours. If you meet the criteria for years of service according to Navarro College’s policy you will also be compensated for sick time accumulated at the percentage allotted by the compensation policy. </a:t>
            </a:r>
          </a:p>
          <a:p>
            <a:endParaRPr lang="en-US" dirty="0"/>
          </a:p>
        </p:txBody>
      </p:sp>
      <p:sp>
        <p:nvSpPr>
          <p:cNvPr id="4" name="Slide Number Placeholder 3"/>
          <p:cNvSpPr>
            <a:spLocks noGrp="1"/>
          </p:cNvSpPr>
          <p:nvPr>
            <p:ph type="sldNum" sz="quarter" idx="5"/>
          </p:nvPr>
        </p:nvSpPr>
        <p:spPr/>
        <p:txBody>
          <a:bodyPr/>
          <a:lstStyle/>
          <a:p>
            <a:pPr defTabSz="933237">
              <a:defRPr/>
            </a:pPr>
            <a:fld id="{E102223C-8054-4484-ACD4-AD4E9A19425F}" type="slidenum">
              <a:rPr lang="en-US">
                <a:solidFill>
                  <a:prstClr val="black"/>
                </a:solidFill>
                <a:latin typeface="Aptos" panose="02110004020202020204"/>
              </a:rPr>
              <a:pPr defTabSz="933237">
                <a:defRPr/>
              </a:pPr>
              <a:t>6</a:t>
            </a:fld>
            <a:endParaRPr lang="en-US">
              <a:solidFill>
                <a:prstClr val="black"/>
              </a:solidFill>
              <a:latin typeface="Aptos" panose="02110004020202020204"/>
            </a:endParaRPr>
          </a:p>
        </p:txBody>
      </p:sp>
    </p:spTree>
    <p:extLst>
      <p:ext uri="{BB962C8B-B14F-4D97-AF65-F5344CB8AC3E}">
        <p14:creationId xmlns:p14="http://schemas.microsoft.com/office/powerpoint/2010/main" val="1158683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6618" indent="-466618">
              <a:buFont typeface="Arial" panose="020B0604020202020204" pitchFamily="34" charset="0"/>
              <a:buChar char="•"/>
            </a:pPr>
            <a:r>
              <a:rPr lang="en-US" dirty="0"/>
              <a:t>Are compensated for the earned amount of your contract on your final paycheck if applicable. </a:t>
            </a:r>
          </a:p>
          <a:p>
            <a:pPr marL="466618" indent="-466618">
              <a:buFont typeface="Arial" panose="020B0604020202020204" pitchFamily="34" charset="0"/>
              <a:buChar char="•"/>
            </a:pPr>
            <a:r>
              <a:rPr lang="en-US" dirty="0"/>
              <a:t>Final paycheck will be issued to you by direct deposit on your next normal pay date. </a:t>
            </a:r>
          </a:p>
          <a:p>
            <a:pPr lvl="3">
              <a:buFont typeface="Courier New" panose="02070309020205020404" pitchFamily="49" charset="0"/>
              <a:buChar char="o"/>
            </a:pPr>
            <a:r>
              <a:rPr lang="en-US" dirty="0"/>
              <a:t>Please note if you do not have direct deposit set up at the time of payroll, your paycheck will be mailed to your mailing address on file. </a:t>
            </a:r>
          </a:p>
          <a:p>
            <a:endParaRPr lang="en-US" dirty="0"/>
          </a:p>
        </p:txBody>
      </p:sp>
      <p:sp>
        <p:nvSpPr>
          <p:cNvPr id="4" name="Slide Number Placeholder 3"/>
          <p:cNvSpPr>
            <a:spLocks noGrp="1"/>
          </p:cNvSpPr>
          <p:nvPr>
            <p:ph type="sldNum" sz="quarter" idx="5"/>
          </p:nvPr>
        </p:nvSpPr>
        <p:spPr/>
        <p:txBody>
          <a:bodyPr/>
          <a:lstStyle/>
          <a:p>
            <a:pPr defTabSz="933237">
              <a:defRPr/>
            </a:pPr>
            <a:fld id="{E102223C-8054-4484-ACD4-AD4E9A19425F}" type="slidenum">
              <a:rPr lang="en-US">
                <a:solidFill>
                  <a:prstClr val="black"/>
                </a:solidFill>
                <a:latin typeface="Aptos" panose="02110004020202020204"/>
              </a:rPr>
              <a:pPr defTabSz="933237">
                <a:defRPr/>
              </a:pPr>
              <a:t>7</a:t>
            </a:fld>
            <a:endParaRPr lang="en-US">
              <a:solidFill>
                <a:prstClr val="black"/>
              </a:solidFill>
              <a:latin typeface="Aptos" panose="02110004020202020204"/>
            </a:endParaRPr>
          </a:p>
        </p:txBody>
      </p:sp>
    </p:spTree>
    <p:extLst>
      <p:ext uri="{BB962C8B-B14F-4D97-AF65-F5344CB8AC3E}">
        <p14:creationId xmlns:p14="http://schemas.microsoft.com/office/powerpoint/2010/main" val="3741267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02223C-8054-4484-ACD4-AD4E9A19425F}" type="slidenum">
              <a:rPr lang="en-US" smtClean="0"/>
              <a:t>8</a:t>
            </a:fld>
            <a:endParaRPr lang="en-US"/>
          </a:p>
        </p:txBody>
      </p:sp>
    </p:spTree>
    <p:extLst>
      <p:ext uri="{BB962C8B-B14F-4D97-AF65-F5344CB8AC3E}">
        <p14:creationId xmlns:p14="http://schemas.microsoft.com/office/powerpoint/2010/main" val="3685893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request your retirement packet by submitting a TRS 18 form to them. You can submit this form by logging into your </a:t>
            </a:r>
            <a:r>
              <a:rPr lang="en-US" dirty="0" err="1"/>
              <a:t>MyTRS</a:t>
            </a:r>
            <a:r>
              <a:rPr lang="en-US" dirty="0"/>
              <a:t> account. If you do not have a </a:t>
            </a:r>
            <a:r>
              <a:rPr lang="en-US" dirty="0" err="1"/>
              <a:t>MyTRS</a:t>
            </a:r>
            <a:r>
              <a:rPr lang="en-US" dirty="0"/>
              <a:t> account, mail or fax a completed TRS 18 (</a:t>
            </a:r>
            <a:r>
              <a:rPr lang="en-US" dirty="0">
                <a:hlinkClick r:id="rId3"/>
              </a:rPr>
              <a:t>https://www.trs.texas.gov/TRS%20Documents/form_18.pdf</a:t>
            </a:r>
            <a:r>
              <a:rPr lang="en-US" dirty="0"/>
              <a:t>) to TRS.</a:t>
            </a:r>
          </a:p>
          <a:p>
            <a:endParaRPr lang="en-US" dirty="0"/>
          </a:p>
          <a:p>
            <a:r>
              <a:rPr lang="en-US" dirty="0">
                <a:solidFill>
                  <a:srgbClr val="000000"/>
                </a:solidFill>
              </a:rPr>
              <a:t>Once you complete your retirement packet and return it to TRS, TRS will contact your employer(s) near your retirement date to confirm your retirement date and final salary information. Please note that TRS processes applications for retirement within 31 days of receipt.  </a:t>
            </a:r>
            <a:endParaRPr lang="en-US" dirty="0"/>
          </a:p>
          <a:p>
            <a:endParaRPr lang="en-US" dirty="0"/>
          </a:p>
        </p:txBody>
      </p:sp>
      <p:sp>
        <p:nvSpPr>
          <p:cNvPr id="4" name="Slide Number Placeholder 3"/>
          <p:cNvSpPr>
            <a:spLocks noGrp="1"/>
          </p:cNvSpPr>
          <p:nvPr>
            <p:ph type="sldNum" sz="quarter" idx="5"/>
          </p:nvPr>
        </p:nvSpPr>
        <p:spPr/>
        <p:txBody>
          <a:bodyPr/>
          <a:lstStyle/>
          <a:p>
            <a:pPr defTabSz="933237">
              <a:defRPr/>
            </a:pPr>
            <a:fld id="{E102223C-8054-4484-ACD4-AD4E9A19425F}" type="slidenum">
              <a:rPr lang="en-US">
                <a:solidFill>
                  <a:prstClr val="black"/>
                </a:solidFill>
                <a:latin typeface="Aptos" panose="02110004020202020204"/>
              </a:rPr>
              <a:pPr defTabSz="933237">
                <a:defRPr/>
              </a:pPr>
              <a:t>9</a:t>
            </a:fld>
            <a:endParaRPr lang="en-US">
              <a:solidFill>
                <a:prstClr val="black"/>
              </a:solidFill>
              <a:latin typeface="Aptos" panose="02110004020202020204"/>
            </a:endParaRPr>
          </a:p>
        </p:txBody>
      </p:sp>
    </p:spTree>
    <p:extLst>
      <p:ext uri="{BB962C8B-B14F-4D97-AF65-F5344CB8AC3E}">
        <p14:creationId xmlns:p14="http://schemas.microsoft.com/office/powerpoint/2010/main" val="2885016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CBA64070-9E32-EB8A-9FF1-CCAD4C411B7A}"/>
              </a:ext>
            </a:extLst>
          </p:cNvPr>
          <p:cNvSpPr>
            <a:spLocks noGrp="1"/>
          </p:cNvSpPr>
          <p:nvPr>
            <p:ph type="body" sz="half" idx="2" hasCustomPrompt="1"/>
          </p:nvPr>
        </p:nvSpPr>
        <p:spPr>
          <a:xfrm>
            <a:off x="3798749" y="4093321"/>
            <a:ext cx="6965397" cy="2003470"/>
          </a:xfrm>
          <a:prstGeom prst="rect">
            <a:avLst/>
          </a:prstGeom>
        </p:spPr>
        <p:txBody>
          <a:bodyPr anchor="ctr">
            <a:normAutofit/>
          </a:bodyPr>
          <a:lstStyle>
            <a:lvl1pPr marL="0" indent="0" algn="r">
              <a:buNone/>
              <a:defRPr sz="2800" b="0" i="0">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Subtitle</a:t>
            </a:r>
          </a:p>
        </p:txBody>
      </p:sp>
      <p:sp>
        <p:nvSpPr>
          <p:cNvPr id="5" name="Text Placeholder 6">
            <a:extLst>
              <a:ext uri="{FF2B5EF4-FFF2-40B4-BE49-F238E27FC236}">
                <a16:creationId xmlns:a16="http://schemas.microsoft.com/office/drawing/2014/main" id="{3552E5B2-1CA8-A7BE-8BF4-912BCC07A0B7}"/>
              </a:ext>
            </a:extLst>
          </p:cNvPr>
          <p:cNvSpPr>
            <a:spLocks noGrp="1"/>
          </p:cNvSpPr>
          <p:nvPr>
            <p:ph type="body" sz="quarter" idx="11" hasCustomPrompt="1"/>
          </p:nvPr>
        </p:nvSpPr>
        <p:spPr>
          <a:xfrm>
            <a:off x="2146852" y="1129170"/>
            <a:ext cx="8617294" cy="2498612"/>
          </a:xfrm>
          <a:prstGeom prst="rect">
            <a:avLst/>
          </a:prstGeom>
        </p:spPr>
        <p:txBody>
          <a:bodyPr anchor="ctr"/>
          <a:lstStyle>
            <a:lvl1pPr marL="0" indent="0" algn="r">
              <a:buNone/>
              <a:defRPr sz="4400" b="1" i="0">
                <a:solidFill>
                  <a:srgbClr val="B40E24"/>
                </a:solidFill>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defRPr>
            </a:lvl1pPr>
          </a:lstStyle>
          <a:p>
            <a:r>
              <a:rPr lang="en-US" dirty="0"/>
              <a:t>Click to Edit Title</a:t>
            </a:r>
          </a:p>
        </p:txBody>
      </p:sp>
    </p:spTree>
    <p:extLst>
      <p:ext uri="{BB962C8B-B14F-4D97-AF65-F5344CB8AC3E}">
        <p14:creationId xmlns:p14="http://schemas.microsoft.com/office/powerpoint/2010/main" val="2127007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EACF1-5B9F-2585-A31A-980A0B7A65AC}"/>
              </a:ext>
            </a:extLst>
          </p:cNvPr>
          <p:cNvSpPr>
            <a:spLocks noGrp="1"/>
          </p:cNvSpPr>
          <p:nvPr>
            <p:ph type="title" hasCustomPrompt="1"/>
          </p:nvPr>
        </p:nvSpPr>
        <p:spPr>
          <a:xfrm>
            <a:off x="607512" y="1232210"/>
            <a:ext cx="6927570" cy="2023252"/>
          </a:xfrm>
          <a:prstGeom prst="rect">
            <a:avLst/>
          </a:prstGeom>
        </p:spPr>
        <p:txBody>
          <a:bodyPr anchor="b">
            <a:normAutofit/>
          </a:bodyPr>
          <a:lstStyle>
            <a:lvl1pPr algn="ctr">
              <a:defRPr sz="3600" b="1" i="0">
                <a:solidFill>
                  <a:srgbClr val="B40E24"/>
                </a:solidFill>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BE245ED5-AC76-9D44-9087-6189AA2853A9}"/>
              </a:ext>
            </a:extLst>
          </p:cNvPr>
          <p:cNvSpPr>
            <a:spLocks noGrp="1" noChangeAspect="1"/>
          </p:cNvSpPr>
          <p:nvPr>
            <p:ph type="pic" idx="1"/>
          </p:nvPr>
        </p:nvSpPr>
        <p:spPr>
          <a:xfrm>
            <a:off x="7986342" y="546410"/>
            <a:ext cx="3598146" cy="5071533"/>
          </a:xfrm>
          <a:prstGeom prst="rect">
            <a:avLst/>
          </a:prstGeo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067A954-D0A2-FD12-9263-5051B170354F}"/>
              </a:ext>
            </a:extLst>
          </p:cNvPr>
          <p:cNvSpPr>
            <a:spLocks noGrp="1"/>
          </p:cNvSpPr>
          <p:nvPr>
            <p:ph type="body" sz="half" idx="2"/>
          </p:nvPr>
        </p:nvSpPr>
        <p:spPr>
          <a:xfrm>
            <a:off x="607513" y="3255462"/>
            <a:ext cx="6927570" cy="2362481"/>
          </a:xfrm>
          <a:prstGeom prst="rect">
            <a:avLst/>
          </a:prstGeo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96376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E364F-E406-0AB0-CFD1-148DDF2E0FAF}"/>
              </a:ext>
            </a:extLst>
          </p:cNvPr>
          <p:cNvSpPr>
            <a:spLocks noGrp="1"/>
          </p:cNvSpPr>
          <p:nvPr>
            <p:ph type="title" hasCustomPrompt="1"/>
          </p:nvPr>
        </p:nvSpPr>
        <p:spPr>
          <a:xfrm>
            <a:off x="685802" y="685800"/>
            <a:ext cx="10394706" cy="1151965"/>
          </a:xfrm>
          <a:prstGeom prst="rect">
            <a:avLst/>
          </a:prstGeom>
        </p:spPr>
        <p:txBody>
          <a:bodyPr/>
          <a:lstStyle>
            <a:lvl1pPr algn="ctr">
              <a:defRPr b="1" i="0">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defRPr>
            </a:lvl1pPr>
          </a:lstStyle>
          <a:p>
            <a:r>
              <a:rPr lang="en-US" dirty="0"/>
              <a:t>Click to Edit Title</a:t>
            </a:r>
          </a:p>
        </p:txBody>
      </p:sp>
      <p:sp>
        <p:nvSpPr>
          <p:cNvPr id="3" name="Text Placeholder 2">
            <a:extLst>
              <a:ext uri="{FF2B5EF4-FFF2-40B4-BE49-F238E27FC236}">
                <a16:creationId xmlns:a16="http://schemas.microsoft.com/office/drawing/2014/main" id="{6BB957E3-6334-693F-F41E-5BE6E3281BD4}"/>
              </a:ext>
            </a:extLst>
          </p:cNvPr>
          <p:cNvSpPr>
            <a:spLocks noGrp="1"/>
          </p:cNvSpPr>
          <p:nvPr>
            <p:ph type="body" idx="1" hasCustomPrompt="1"/>
          </p:nvPr>
        </p:nvSpPr>
        <p:spPr>
          <a:xfrm>
            <a:off x="685802" y="2063395"/>
            <a:ext cx="3310128" cy="576262"/>
          </a:xfrm>
          <a:prstGeom prst="rect">
            <a:avLst/>
          </a:prstGeom>
        </p:spPr>
        <p:txBody>
          <a:bodyPr anchor="b">
            <a:noAutofit/>
          </a:bodyPr>
          <a:lstStyle>
            <a:lvl1pPr marL="0" indent="0" algn="ctr">
              <a:lnSpc>
                <a:spcPct val="90000"/>
              </a:lnSpc>
              <a:buNone/>
              <a:defRPr sz="2400" b="1" i="0">
                <a:solidFill>
                  <a:srgbClr val="B40E24"/>
                </a:solidFill>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 Title</a:t>
            </a:r>
          </a:p>
        </p:txBody>
      </p:sp>
      <p:sp>
        <p:nvSpPr>
          <p:cNvPr id="4" name="Text Placeholder 3">
            <a:extLst>
              <a:ext uri="{FF2B5EF4-FFF2-40B4-BE49-F238E27FC236}">
                <a16:creationId xmlns:a16="http://schemas.microsoft.com/office/drawing/2014/main" id="{D136C8EF-BC0E-A0C6-0536-38B60719AD35}"/>
              </a:ext>
            </a:extLst>
          </p:cNvPr>
          <p:cNvSpPr>
            <a:spLocks noGrp="1"/>
          </p:cNvSpPr>
          <p:nvPr>
            <p:ph type="body" sz="half" idx="15" hasCustomPrompt="1"/>
          </p:nvPr>
        </p:nvSpPr>
        <p:spPr>
          <a:xfrm>
            <a:off x="685802" y="2639658"/>
            <a:ext cx="3310128" cy="2734928"/>
          </a:xfrm>
          <a:prstGeom prst="rect">
            <a:avLst/>
          </a:prstGeo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Text</a:t>
            </a:r>
          </a:p>
        </p:txBody>
      </p:sp>
      <p:sp>
        <p:nvSpPr>
          <p:cNvPr id="5" name="Text Placeholder 4">
            <a:extLst>
              <a:ext uri="{FF2B5EF4-FFF2-40B4-BE49-F238E27FC236}">
                <a16:creationId xmlns:a16="http://schemas.microsoft.com/office/drawing/2014/main" id="{715EB5D4-0493-C81F-3249-506141648362}"/>
              </a:ext>
            </a:extLst>
          </p:cNvPr>
          <p:cNvSpPr>
            <a:spLocks noGrp="1"/>
          </p:cNvSpPr>
          <p:nvPr>
            <p:ph type="body" sz="quarter" idx="3" hasCustomPrompt="1"/>
          </p:nvPr>
        </p:nvSpPr>
        <p:spPr>
          <a:xfrm>
            <a:off x="4234622" y="2063395"/>
            <a:ext cx="3310128" cy="576262"/>
          </a:xfrm>
          <a:prstGeom prst="rect">
            <a:avLst/>
          </a:prstGeom>
        </p:spPr>
        <p:txBody>
          <a:bodyPr anchor="b">
            <a:noAutofit/>
          </a:bodyPr>
          <a:lstStyle>
            <a:lvl1pPr marL="0" indent="0" algn="ctr">
              <a:lnSpc>
                <a:spcPct val="90000"/>
              </a:lnSpc>
              <a:buNone/>
              <a:defRPr sz="2400" b="1" i="0">
                <a:solidFill>
                  <a:srgbClr val="C00000"/>
                </a:solidFill>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 Title</a:t>
            </a:r>
          </a:p>
        </p:txBody>
      </p:sp>
      <p:sp>
        <p:nvSpPr>
          <p:cNvPr id="6" name="Text Placeholder 3">
            <a:extLst>
              <a:ext uri="{FF2B5EF4-FFF2-40B4-BE49-F238E27FC236}">
                <a16:creationId xmlns:a16="http://schemas.microsoft.com/office/drawing/2014/main" id="{C4B97287-ABAA-7F59-A2D0-4633A800FCC4}"/>
              </a:ext>
            </a:extLst>
          </p:cNvPr>
          <p:cNvSpPr>
            <a:spLocks noGrp="1"/>
          </p:cNvSpPr>
          <p:nvPr>
            <p:ph type="body" sz="half" idx="16" hasCustomPrompt="1"/>
          </p:nvPr>
        </p:nvSpPr>
        <p:spPr>
          <a:xfrm>
            <a:off x="4234621" y="2639658"/>
            <a:ext cx="3310128" cy="2734928"/>
          </a:xfrm>
          <a:prstGeom prst="rect">
            <a:avLst/>
          </a:prstGeo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Text</a:t>
            </a:r>
          </a:p>
        </p:txBody>
      </p:sp>
      <p:sp>
        <p:nvSpPr>
          <p:cNvPr id="11" name="Text Placeholder 4">
            <a:extLst>
              <a:ext uri="{FF2B5EF4-FFF2-40B4-BE49-F238E27FC236}">
                <a16:creationId xmlns:a16="http://schemas.microsoft.com/office/drawing/2014/main" id="{157245D4-3DAD-5113-6B1D-9259E29A4785}"/>
              </a:ext>
            </a:extLst>
          </p:cNvPr>
          <p:cNvSpPr>
            <a:spLocks noGrp="1"/>
          </p:cNvSpPr>
          <p:nvPr>
            <p:ph type="body" sz="quarter" idx="13" hasCustomPrompt="1"/>
          </p:nvPr>
        </p:nvSpPr>
        <p:spPr>
          <a:xfrm>
            <a:off x="7770380" y="2063395"/>
            <a:ext cx="3310128" cy="576262"/>
          </a:xfrm>
          <a:prstGeom prst="rect">
            <a:avLst/>
          </a:prstGeom>
        </p:spPr>
        <p:txBody>
          <a:bodyPr anchor="b">
            <a:noAutofit/>
          </a:bodyPr>
          <a:lstStyle>
            <a:lvl1pPr marL="0" indent="0" algn="ctr">
              <a:lnSpc>
                <a:spcPct val="90000"/>
              </a:lnSpc>
              <a:buNone/>
              <a:defRPr sz="2400" b="1" i="0">
                <a:solidFill>
                  <a:srgbClr val="B40E24"/>
                </a:solidFill>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 Title</a:t>
            </a:r>
          </a:p>
        </p:txBody>
      </p:sp>
      <p:sp>
        <p:nvSpPr>
          <p:cNvPr id="12" name="Text Placeholder 3">
            <a:extLst>
              <a:ext uri="{FF2B5EF4-FFF2-40B4-BE49-F238E27FC236}">
                <a16:creationId xmlns:a16="http://schemas.microsoft.com/office/drawing/2014/main" id="{6D330871-EC49-18C5-4491-D1BD13E26660}"/>
              </a:ext>
            </a:extLst>
          </p:cNvPr>
          <p:cNvSpPr>
            <a:spLocks noGrp="1"/>
          </p:cNvSpPr>
          <p:nvPr>
            <p:ph type="body" sz="half" idx="17" hasCustomPrompt="1"/>
          </p:nvPr>
        </p:nvSpPr>
        <p:spPr>
          <a:xfrm>
            <a:off x="7770380" y="2639658"/>
            <a:ext cx="3310128" cy="2734928"/>
          </a:xfrm>
          <a:prstGeom prst="rect">
            <a:avLst/>
          </a:prstGeo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Text</a:t>
            </a:r>
          </a:p>
        </p:txBody>
      </p:sp>
    </p:spTree>
    <p:extLst>
      <p:ext uri="{BB962C8B-B14F-4D97-AF65-F5344CB8AC3E}">
        <p14:creationId xmlns:p14="http://schemas.microsoft.com/office/powerpoint/2010/main" val="2988734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1" name="Freeform 9">
            <a:extLst>
              <a:ext uri="{FF2B5EF4-FFF2-40B4-BE49-F238E27FC236}">
                <a16:creationId xmlns:a16="http://schemas.microsoft.com/office/drawing/2014/main" id="{B6B401CD-852D-D8AC-6F22-95944FE6E9C0}"/>
              </a:ext>
            </a:extLst>
          </p:cNvPr>
          <p:cNvSpPr>
            <a:spLocks/>
          </p:cNvSpPr>
          <p:nvPr userDrawn="1"/>
        </p:nvSpPr>
        <p:spPr bwMode="auto">
          <a:xfrm flipV="1">
            <a:off x="-72887" y="-9939"/>
            <a:ext cx="6263217" cy="6062870"/>
          </a:xfrm>
          <a:custGeom>
            <a:avLst/>
            <a:gdLst>
              <a:gd name="T0" fmla="*/ 2959 w 2959"/>
              <a:gd name="T1" fmla="*/ 3236 h 3236"/>
              <a:gd name="T2" fmla="*/ 0 w 2959"/>
              <a:gd name="T3" fmla="*/ 3236 h 3236"/>
              <a:gd name="T4" fmla="*/ 0 w 2959"/>
              <a:gd name="T5" fmla="*/ 0 h 3236"/>
              <a:gd name="T6" fmla="*/ 1714 w 2959"/>
              <a:gd name="T7" fmla="*/ 0 h 3236"/>
              <a:gd name="T8" fmla="*/ 2959 w 2959"/>
              <a:gd name="T9" fmla="*/ 3236 h 3236"/>
            </a:gdLst>
            <a:ahLst/>
            <a:cxnLst>
              <a:cxn ang="0">
                <a:pos x="T0" y="T1"/>
              </a:cxn>
              <a:cxn ang="0">
                <a:pos x="T2" y="T3"/>
              </a:cxn>
              <a:cxn ang="0">
                <a:pos x="T4" y="T5"/>
              </a:cxn>
              <a:cxn ang="0">
                <a:pos x="T6" y="T7"/>
              </a:cxn>
              <a:cxn ang="0">
                <a:pos x="T8" y="T9"/>
              </a:cxn>
            </a:cxnLst>
            <a:rect l="0" t="0" r="r" b="b"/>
            <a:pathLst>
              <a:path w="2959" h="3236">
                <a:moveTo>
                  <a:pt x="2959" y="3236"/>
                </a:moveTo>
                <a:lnTo>
                  <a:pt x="0" y="3236"/>
                </a:lnTo>
                <a:lnTo>
                  <a:pt x="0" y="0"/>
                </a:lnTo>
                <a:lnTo>
                  <a:pt x="1714" y="0"/>
                </a:lnTo>
                <a:lnTo>
                  <a:pt x="2959" y="3236"/>
                </a:lnTo>
                <a:close/>
              </a:path>
            </a:pathLst>
          </a:custGeom>
          <a:gradFill flip="none" rotWithShape="1">
            <a:gsLst>
              <a:gs pos="0">
                <a:schemeClr val="accent3">
                  <a:lumMod val="0"/>
                  <a:lumOff val="100000"/>
                </a:schemeClr>
              </a:gs>
              <a:gs pos="27000">
                <a:schemeClr val="accent3">
                  <a:lumMod val="0"/>
                  <a:lumOff val="100000"/>
                </a:schemeClr>
              </a:gs>
              <a:gs pos="100000">
                <a:schemeClr val="bg1">
                  <a:lumMod val="85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id-ID" sz="3200" dirty="0"/>
          </a:p>
        </p:txBody>
      </p:sp>
      <p:sp>
        <p:nvSpPr>
          <p:cNvPr id="2" name="Text Placeholder 8">
            <a:extLst>
              <a:ext uri="{FF2B5EF4-FFF2-40B4-BE49-F238E27FC236}">
                <a16:creationId xmlns:a16="http://schemas.microsoft.com/office/drawing/2014/main" id="{EF6E8F03-4347-125F-158F-6AD30212756A}"/>
              </a:ext>
            </a:extLst>
          </p:cNvPr>
          <p:cNvSpPr>
            <a:spLocks noGrp="1"/>
          </p:cNvSpPr>
          <p:nvPr>
            <p:ph type="body" sz="quarter" idx="21" hasCustomPrompt="1"/>
          </p:nvPr>
        </p:nvSpPr>
        <p:spPr>
          <a:xfrm>
            <a:off x="6277232" y="200292"/>
            <a:ext cx="5356225" cy="696383"/>
          </a:xfrm>
          <a:prstGeom prst="rect">
            <a:avLst/>
          </a:prstGeom>
        </p:spPr>
        <p:txBody>
          <a:bodyPr anchor="ctr">
            <a:noAutofit/>
          </a:bodyPr>
          <a:lstStyle>
            <a:lvl1pPr marL="0" indent="0">
              <a:buNone/>
              <a:defRPr sz="4000" b="1" i="0">
                <a:solidFill>
                  <a:schemeClr val="tx1"/>
                </a:solidFill>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defRPr>
            </a:lvl1pPr>
          </a:lstStyle>
          <a:p>
            <a:pPr lvl="0"/>
            <a:r>
              <a:rPr lang="en-ID" dirty="0"/>
              <a:t>Title Here</a:t>
            </a:r>
            <a:endParaRPr lang="id-ID" dirty="0"/>
          </a:p>
        </p:txBody>
      </p:sp>
      <p:sp>
        <p:nvSpPr>
          <p:cNvPr id="3" name="Picture Placeholder 12">
            <a:extLst>
              <a:ext uri="{FF2B5EF4-FFF2-40B4-BE49-F238E27FC236}">
                <a16:creationId xmlns:a16="http://schemas.microsoft.com/office/drawing/2014/main" id="{BC9D4A41-78C8-F076-3AEE-10A927714231}"/>
              </a:ext>
            </a:extLst>
          </p:cNvPr>
          <p:cNvSpPr>
            <a:spLocks noGrp="1"/>
          </p:cNvSpPr>
          <p:nvPr>
            <p:ph type="pic" sz="quarter" idx="22" hasCustomPrompt="1"/>
          </p:nvPr>
        </p:nvSpPr>
        <p:spPr>
          <a:xfrm>
            <a:off x="544326" y="1556792"/>
            <a:ext cx="7783922" cy="4175753"/>
          </a:xfrm>
          <a:custGeom>
            <a:avLst/>
            <a:gdLst>
              <a:gd name="connsiteX0" fmla="*/ 0 w 4464495"/>
              <a:gd name="connsiteY0" fmla="*/ 0 h 3888432"/>
              <a:gd name="connsiteX1" fmla="*/ 4464495 w 4464495"/>
              <a:gd name="connsiteY1" fmla="*/ 0 h 3888432"/>
              <a:gd name="connsiteX2" fmla="*/ 4464495 w 4464495"/>
              <a:gd name="connsiteY2" fmla="*/ 3888432 h 3888432"/>
              <a:gd name="connsiteX3" fmla="*/ 0 w 4464495"/>
              <a:gd name="connsiteY3" fmla="*/ 3888432 h 3888432"/>
            </a:gdLst>
            <a:ahLst/>
            <a:cxnLst>
              <a:cxn ang="0">
                <a:pos x="connsiteX0" y="connsiteY0"/>
              </a:cxn>
              <a:cxn ang="0">
                <a:pos x="connsiteX1" y="connsiteY1"/>
              </a:cxn>
              <a:cxn ang="0">
                <a:pos x="connsiteX2" y="connsiteY2"/>
              </a:cxn>
              <a:cxn ang="0">
                <a:pos x="connsiteX3" y="connsiteY3"/>
              </a:cxn>
            </a:cxnLst>
            <a:rect l="l" t="t" r="r" b="b"/>
            <a:pathLst>
              <a:path w="4464495" h="3888432">
                <a:moveTo>
                  <a:pt x="0" y="0"/>
                </a:moveTo>
                <a:lnTo>
                  <a:pt x="4464495" y="0"/>
                </a:lnTo>
                <a:lnTo>
                  <a:pt x="4464495" y="3888432"/>
                </a:lnTo>
                <a:lnTo>
                  <a:pt x="0" y="3888432"/>
                </a:lnTo>
                <a:close/>
              </a:path>
            </a:pathLst>
          </a:custGeom>
        </p:spPr>
        <p:txBody>
          <a:bodyPr wrap="square">
            <a:noAutofit/>
          </a:bodyPr>
          <a:lstStyle>
            <a:lvl1pPr marL="0" indent="0">
              <a:buNone/>
              <a:defRPr/>
            </a:lvl1pPr>
          </a:lstStyle>
          <a:p>
            <a:r>
              <a:rPr lang="id-ID" dirty="0" err="1"/>
              <a:t>Click</a:t>
            </a:r>
            <a:r>
              <a:rPr lang="id-ID" dirty="0"/>
              <a:t> </a:t>
            </a:r>
            <a:r>
              <a:rPr lang="id-ID" dirty="0" err="1"/>
              <a:t>Icon</a:t>
            </a:r>
            <a:r>
              <a:rPr lang="id-ID" dirty="0"/>
              <a:t> </a:t>
            </a:r>
            <a:r>
              <a:rPr lang="id-ID" dirty="0" err="1"/>
              <a:t>to</a:t>
            </a:r>
            <a:r>
              <a:rPr lang="id-ID" dirty="0"/>
              <a:t> Insert Picture</a:t>
            </a:r>
          </a:p>
        </p:txBody>
      </p:sp>
      <p:sp>
        <p:nvSpPr>
          <p:cNvPr id="4" name="Text Placeholder 9">
            <a:extLst>
              <a:ext uri="{FF2B5EF4-FFF2-40B4-BE49-F238E27FC236}">
                <a16:creationId xmlns:a16="http://schemas.microsoft.com/office/drawing/2014/main" id="{18E522C1-75B3-B3F1-1E1B-6C9C18E93EB6}"/>
              </a:ext>
            </a:extLst>
          </p:cNvPr>
          <p:cNvSpPr>
            <a:spLocks noGrp="1"/>
          </p:cNvSpPr>
          <p:nvPr>
            <p:ph type="body" sz="quarter" idx="17" hasCustomPrompt="1"/>
          </p:nvPr>
        </p:nvSpPr>
        <p:spPr>
          <a:xfrm>
            <a:off x="8688288" y="2193123"/>
            <a:ext cx="2949044" cy="435074"/>
          </a:xfrm>
          <a:prstGeom prst="rect">
            <a:avLst/>
          </a:prstGeom>
        </p:spPr>
        <p:txBody>
          <a:bodyPr>
            <a:normAutofit/>
          </a:bodyPr>
          <a:lstStyle>
            <a:lvl1pPr marL="0" indent="0" algn="r">
              <a:buNone/>
              <a:defRPr sz="2000" b="1" i="0" baseline="0">
                <a:solidFill>
                  <a:srgbClr val="C00000"/>
                </a:solidFill>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defRPr>
            </a:lvl1pPr>
          </a:lstStyle>
          <a:p>
            <a:pPr lvl="0"/>
            <a:r>
              <a:rPr lang="id-ID" dirty="0" err="1"/>
              <a:t>Information</a:t>
            </a:r>
            <a:endParaRPr lang="id-ID" dirty="0"/>
          </a:p>
        </p:txBody>
      </p:sp>
      <p:sp>
        <p:nvSpPr>
          <p:cNvPr id="5" name="Text Placeholder 9">
            <a:extLst>
              <a:ext uri="{FF2B5EF4-FFF2-40B4-BE49-F238E27FC236}">
                <a16:creationId xmlns:a16="http://schemas.microsoft.com/office/drawing/2014/main" id="{E5EC0F69-52B6-02CC-1817-A0D73F0D192E}"/>
              </a:ext>
            </a:extLst>
          </p:cNvPr>
          <p:cNvSpPr>
            <a:spLocks noGrp="1"/>
          </p:cNvSpPr>
          <p:nvPr>
            <p:ph type="body" sz="quarter" idx="18" hasCustomPrompt="1"/>
          </p:nvPr>
        </p:nvSpPr>
        <p:spPr>
          <a:xfrm>
            <a:off x="8684412" y="2628197"/>
            <a:ext cx="2949045" cy="1952931"/>
          </a:xfrm>
          <a:prstGeom prst="rect">
            <a:avLst/>
          </a:prstGeom>
        </p:spPr>
        <p:txBody>
          <a:bodyPr>
            <a:normAutofit/>
          </a:bodyPr>
          <a:lstStyle>
            <a:lvl1pPr marL="0" indent="0" algn="r">
              <a:buNone/>
              <a:defRPr sz="1200" b="0" i="0" baseline="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id-ID" dirty="0"/>
              <a:t>Body text</a:t>
            </a:r>
          </a:p>
          <a:p>
            <a:pPr lvl="0"/>
            <a:endParaRPr lang="id-ID" dirty="0"/>
          </a:p>
        </p:txBody>
      </p:sp>
      <p:sp>
        <p:nvSpPr>
          <p:cNvPr id="6" name="Rectangle 5">
            <a:extLst>
              <a:ext uri="{FF2B5EF4-FFF2-40B4-BE49-F238E27FC236}">
                <a16:creationId xmlns:a16="http://schemas.microsoft.com/office/drawing/2014/main" id="{5138B955-C588-4A9C-4053-A1894CDEF719}"/>
              </a:ext>
            </a:extLst>
          </p:cNvPr>
          <p:cNvSpPr/>
          <p:nvPr userDrawn="1"/>
        </p:nvSpPr>
        <p:spPr>
          <a:xfrm>
            <a:off x="398694" y="1412776"/>
            <a:ext cx="6408712" cy="446449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218031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D20770DF-5F49-537C-F12D-0781D873544F}"/>
              </a:ext>
            </a:extLst>
          </p:cNvPr>
          <p:cNvSpPr>
            <a:spLocks noGrp="1"/>
          </p:cNvSpPr>
          <p:nvPr>
            <p:ph type="pic" sz="quarter" idx="10" hasCustomPrompt="1"/>
          </p:nvPr>
        </p:nvSpPr>
        <p:spPr>
          <a:xfrm>
            <a:off x="-12602" y="-1"/>
            <a:ext cx="5833097" cy="6857995"/>
          </a:xfrm>
          <a:custGeom>
            <a:avLst/>
            <a:gdLst>
              <a:gd name="connsiteX0" fmla="*/ 0 w 5833097"/>
              <a:gd name="connsiteY0" fmla="*/ 0 h 6858001"/>
              <a:gd name="connsiteX1" fmla="*/ 4859591 w 5833097"/>
              <a:gd name="connsiteY1" fmla="*/ 0 h 6858001"/>
              <a:gd name="connsiteX2" fmla="*/ 5833097 w 5833097"/>
              <a:gd name="connsiteY2" fmla="*/ 6858001 h 6858001"/>
              <a:gd name="connsiteX3" fmla="*/ 0 w 5833097"/>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5833097" h="6858001">
                <a:moveTo>
                  <a:pt x="0" y="0"/>
                </a:moveTo>
                <a:lnTo>
                  <a:pt x="4859591" y="0"/>
                </a:lnTo>
                <a:lnTo>
                  <a:pt x="5833097" y="6858001"/>
                </a:lnTo>
                <a:lnTo>
                  <a:pt x="0" y="6858001"/>
                </a:lnTo>
                <a:close/>
              </a:path>
            </a:pathLst>
          </a:custGeom>
        </p:spPr>
        <p:txBody>
          <a:bodyPr wrap="square">
            <a:noAutofit/>
          </a:bodyPr>
          <a:lstStyle/>
          <a:p>
            <a:r>
              <a:rPr lang="id-ID" dirty="0" err="1"/>
              <a:t>Click</a:t>
            </a:r>
            <a:r>
              <a:rPr lang="id-ID" dirty="0"/>
              <a:t> </a:t>
            </a:r>
            <a:r>
              <a:rPr lang="id-ID" dirty="0" err="1"/>
              <a:t>Icon</a:t>
            </a:r>
            <a:r>
              <a:rPr lang="id-ID" dirty="0"/>
              <a:t> </a:t>
            </a:r>
            <a:r>
              <a:rPr lang="id-ID" dirty="0" err="1"/>
              <a:t>to</a:t>
            </a:r>
            <a:r>
              <a:rPr lang="id-ID" dirty="0"/>
              <a:t> Insert Picture</a:t>
            </a:r>
          </a:p>
        </p:txBody>
      </p:sp>
      <p:sp>
        <p:nvSpPr>
          <p:cNvPr id="6" name="Parallelogram 18">
            <a:extLst>
              <a:ext uri="{FF2B5EF4-FFF2-40B4-BE49-F238E27FC236}">
                <a16:creationId xmlns:a16="http://schemas.microsoft.com/office/drawing/2014/main" id="{9FFBD6C8-4D4D-913A-5304-D2C6CF4566ED}"/>
              </a:ext>
            </a:extLst>
          </p:cNvPr>
          <p:cNvSpPr/>
          <p:nvPr userDrawn="1"/>
        </p:nvSpPr>
        <p:spPr>
          <a:xfrm flipH="1">
            <a:off x="5015880" y="1401646"/>
            <a:ext cx="2706820" cy="577762"/>
          </a:xfrm>
          <a:custGeom>
            <a:avLst/>
            <a:gdLst>
              <a:gd name="connsiteX0" fmla="*/ 0 w 3456384"/>
              <a:gd name="connsiteY0" fmla="*/ 720080 h 720080"/>
              <a:gd name="connsiteX1" fmla="*/ 180020 w 3456384"/>
              <a:gd name="connsiteY1" fmla="*/ 0 h 720080"/>
              <a:gd name="connsiteX2" fmla="*/ 3456384 w 3456384"/>
              <a:gd name="connsiteY2" fmla="*/ 0 h 720080"/>
              <a:gd name="connsiteX3" fmla="*/ 3276364 w 3456384"/>
              <a:gd name="connsiteY3" fmla="*/ 720080 h 720080"/>
              <a:gd name="connsiteX4" fmla="*/ 0 w 3456384"/>
              <a:gd name="connsiteY4" fmla="*/ 720080 h 720080"/>
              <a:gd name="connsiteX0" fmla="*/ 0 w 3456384"/>
              <a:gd name="connsiteY0" fmla="*/ 720080 h 720080"/>
              <a:gd name="connsiteX1" fmla="*/ 180020 w 3456384"/>
              <a:gd name="connsiteY1" fmla="*/ 0 h 720080"/>
              <a:gd name="connsiteX2" fmla="*/ 3456384 w 3456384"/>
              <a:gd name="connsiteY2" fmla="*/ 0 h 720080"/>
              <a:gd name="connsiteX3" fmla="*/ 3338995 w 3456384"/>
              <a:gd name="connsiteY3" fmla="*/ 720080 h 720080"/>
              <a:gd name="connsiteX4" fmla="*/ 0 w 3456384"/>
              <a:gd name="connsiteY4" fmla="*/ 720080 h 720080"/>
              <a:gd name="connsiteX0" fmla="*/ 0 w 3393754"/>
              <a:gd name="connsiteY0" fmla="*/ 720080 h 720080"/>
              <a:gd name="connsiteX1" fmla="*/ 117390 w 3393754"/>
              <a:gd name="connsiteY1" fmla="*/ 0 h 720080"/>
              <a:gd name="connsiteX2" fmla="*/ 3393754 w 3393754"/>
              <a:gd name="connsiteY2" fmla="*/ 0 h 720080"/>
              <a:gd name="connsiteX3" fmla="*/ 3276365 w 3393754"/>
              <a:gd name="connsiteY3" fmla="*/ 720080 h 720080"/>
              <a:gd name="connsiteX4" fmla="*/ 0 w 3393754"/>
              <a:gd name="connsiteY4" fmla="*/ 720080 h 720080"/>
              <a:gd name="connsiteX0" fmla="*/ 0 w 3393754"/>
              <a:gd name="connsiteY0" fmla="*/ 720080 h 720080"/>
              <a:gd name="connsiteX1" fmla="*/ 117390 w 3393754"/>
              <a:gd name="connsiteY1" fmla="*/ 0 h 720080"/>
              <a:gd name="connsiteX2" fmla="*/ 3393754 w 3393754"/>
              <a:gd name="connsiteY2" fmla="*/ 0 h 720080"/>
              <a:gd name="connsiteX3" fmla="*/ 3288891 w 3393754"/>
              <a:gd name="connsiteY3" fmla="*/ 695028 h 720080"/>
              <a:gd name="connsiteX4" fmla="*/ 0 w 3393754"/>
              <a:gd name="connsiteY4" fmla="*/ 720080 h 720080"/>
              <a:gd name="connsiteX0" fmla="*/ 0 w 3393754"/>
              <a:gd name="connsiteY0" fmla="*/ 720080 h 725081"/>
              <a:gd name="connsiteX1" fmla="*/ 117390 w 3393754"/>
              <a:gd name="connsiteY1" fmla="*/ 0 h 725081"/>
              <a:gd name="connsiteX2" fmla="*/ 3393754 w 3393754"/>
              <a:gd name="connsiteY2" fmla="*/ 0 h 725081"/>
              <a:gd name="connsiteX3" fmla="*/ 3288892 w 3393754"/>
              <a:gd name="connsiteY3" fmla="*/ 725081 h 725081"/>
              <a:gd name="connsiteX4" fmla="*/ 0 w 3393754"/>
              <a:gd name="connsiteY4" fmla="*/ 720080 h 725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3754" h="725081">
                <a:moveTo>
                  <a:pt x="0" y="720080"/>
                </a:moveTo>
                <a:lnTo>
                  <a:pt x="117390" y="0"/>
                </a:lnTo>
                <a:lnTo>
                  <a:pt x="3393754" y="0"/>
                </a:lnTo>
                <a:lnTo>
                  <a:pt x="3288892" y="725081"/>
                </a:lnTo>
                <a:lnTo>
                  <a:pt x="0" y="720080"/>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7" name="Straight Connector 6">
            <a:extLst>
              <a:ext uri="{FF2B5EF4-FFF2-40B4-BE49-F238E27FC236}">
                <a16:creationId xmlns:a16="http://schemas.microsoft.com/office/drawing/2014/main" id="{F4F3B095-C6DC-190A-7243-6BB16E695779}"/>
              </a:ext>
            </a:extLst>
          </p:cNvPr>
          <p:cNvCxnSpPr/>
          <p:nvPr userDrawn="1"/>
        </p:nvCxnSpPr>
        <p:spPr>
          <a:xfrm>
            <a:off x="5115184" y="2123423"/>
            <a:ext cx="3960440" cy="0"/>
          </a:xfrm>
          <a:prstGeom prst="line">
            <a:avLst/>
          </a:prstGeom>
          <a:ln w="190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Parallelogram 18">
            <a:extLst>
              <a:ext uri="{FF2B5EF4-FFF2-40B4-BE49-F238E27FC236}">
                <a16:creationId xmlns:a16="http://schemas.microsoft.com/office/drawing/2014/main" id="{EF897536-CAD0-BC6E-9322-91D7F98253BD}"/>
              </a:ext>
            </a:extLst>
          </p:cNvPr>
          <p:cNvSpPr/>
          <p:nvPr userDrawn="1"/>
        </p:nvSpPr>
        <p:spPr>
          <a:xfrm flipH="1">
            <a:off x="5202420" y="2707223"/>
            <a:ext cx="2706820" cy="577762"/>
          </a:xfrm>
          <a:custGeom>
            <a:avLst/>
            <a:gdLst>
              <a:gd name="connsiteX0" fmla="*/ 0 w 3456384"/>
              <a:gd name="connsiteY0" fmla="*/ 720080 h 720080"/>
              <a:gd name="connsiteX1" fmla="*/ 180020 w 3456384"/>
              <a:gd name="connsiteY1" fmla="*/ 0 h 720080"/>
              <a:gd name="connsiteX2" fmla="*/ 3456384 w 3456384"/>
              <a:gd name="connsiteY2" fmla="*/ 0 h 720080"/>
              <a:gd name="connsiteX3" fmla="*/ 3276364 w 3456384"/>
              <a:gd name="connsiteY3" fmla="*/ 720080 h 720080"/>
              <a:gd name="connsiteX4" fmla="*/ 0 w 3456384"/>
              <a:gd name="connsiteY4" fmla="*/ 720080 h 720080"/>
              <a:gd name="connsiteX0" fmla="*/ 0 w 3456384"/>
              <a:gd name="connsiteY0" fmla="*/ 720080 h 720080"/>
              <a:gd name="connsiteX1" fmla="*/ 180020 w 3456384"/>
              <a:gd name="connsiteY1" fmla="*/ 0 h 720080"/>
              <a:gd name="connsiteX2" fmla="*/ 3456384 w 3456384"/>
              <a:gd name="connsiteY2" fmla="*/ 0 h 720080"/>
              <a:gd name="connsiteX3" fmla="*/ 3338995 w 3456384"/>
              <a:gd name="connsiteY3" fmla="*/ 720080 h 720080"/>
              <a:gd name="connsiteX4" fmla="*/ 0 w 3456384"/>
              <a:gd name="connsiteY4" fmla="*/ 720080 h 720080"/>
              <a:gd name="connsiteX0" fmla="*/ 0 w 3393754"/>
              <a:gd name="connsiteY0" fmla="*/ 720080 h 720080"/>
              <a:gd name="connsiteX1" fmla="*/ 117390 w 3393754"/>
              <a:gd name="connsiteY1" fmla="*/ 0 h 720080"/>
              <a:gd name="connsiteX2" fmla="*/ 3393754 w 3393754"/>
              <a:gd name="connsiteY2" fmla="*/ 0 h 720080"/>
              <a:gd name="connsiteX3" fmla="*/ 3276365 w 3393754"/>
              <a:gd name="connsiteY3" fmla="*/ 720080 h 720080"/>
              <a:gd name="connsiteX4" fmla="*/ 0 w 3393754"/>
              <a:gd name="connsiteY4" fmla="*/ 720080 h 720080"/>
              <a:gd name="connsiteX0" fmla="*/ 0 w 3393754"/>
              <a:gd name="connsiteY0" fmla="*/ 720080 h 720080"/>
              <a:gd name="connsiteX1" fmla="*/ 117390 w 3393754"/>
              <a:gd name="connsiteY1" fmla="*/ 0 h 720080"/>
              <a:gd name="connsiteX2" fmla="*/ 3393754 w 3393754"/>
              <a:gd name="connsiteY2" fmla="*/ 0 h 720080"/>
              <a:gd name="connsiteX3" fmla="*/ 3288891 w 3393754"/>
              <a:gd name="connsiteY3" fmla="*/ 695028 h 720080"/>
              <a:gd name="connsiteX4" fmla="*/ 0 w 3393754"/>
              <a:gd name="connsiteY4" fmla="*/ 720080 h 720080"/>
              <a:gd name="connsiteX0" fmla="*/ 0 w 3393754"/>
              <a:gd name="connsiteY0" fmla="*/ 720080 h 725081"/>
              <a:gd name="connsiteX1" fmla="*/ 117390 w 3393754"/>
              <a:gd name="connsiteY1" fmla="*/ 0 h 725081"/>
              <a:gd name="connsiteX2" fmla="*/ 3393754 w 3393754"/>
              <a:gd name="connsiteY2" fmla="*/ 0 h 725081"/>
              <a:gd name="connsiteX3" fmla="*/ 3288892 w 3393754"/>
              <a:gd name="connsiteY3" fmla="*/ 725081 h 725081"/>
              <a:gd name="connsiteX4" fmla="*/ 0 w 3393754"/>
              <a:gd name="connsiteY4" fmla="*/ 720080 h 725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3754" h="725081">
                <a:moveTo>
                  <a:pt x="0" y="720080"/>
                </a:moveTo>
                <a:lnTo>
                  <a:pt x="117390" y="0"/>
                </a:lnTo>
                <a:lnTo>
                  <a:pt x="3393754" y="0"/>
                </a:lnTo>
                <a:lnTo>
                  <a:pt x="3288892" y="725081"/>
                </a:lnTo>
                <a:lnTo>
                  <a:pt x="0" y="720080"/>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9" name="Straight Connector 8">
            <a:extLst>
              <a:ext uri="{FF2B5EF4-FFF2-40B4-BE49-F238E27FC236}">
                <a16:creationId xmlns:a16="http://schemas.microsoft.com/office/drawing/2014/main" id="{25E01C56-9612-54EB-14BF-7325A2C571DE}"/>
              </a:ext>
            </a:extLst>
          </p:cNvPr>
          <p:cNvCxnSpPr/>
          <p:nvPr userDrawn="1"/>
        </p:nvCxnSpPr>
        <p:spPr>
          <a:xfrm>
            <a:off x="5301724" y="3429000"/>
            <a:ext cx="3960440" cy="0"/>
          </a:xfrm>
          <a:prstGeom prst="line">
            <a:avLst/>
          </a:prstGeom>
          <a:ln w="190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Parallelogram 18">
            <a:extLst>
              <a:ext uri="{FF2B5EF4-FFF2-40B4-BE49-F238E27FC236}">
                <a16:creationId xmlns:a16="http://schemas.microsoft.com/office/drawing/2014/main" id="{2337C5FD-E36C-56E0-A282-BF0388DC9838}"/>
              </a:ext>
            </a:extLst>
          </p:cNvPr>
          <p:cNvSpPr/>
          <p:nvPr userDrawn="1"/>
        </p:nvSpPr>
        <p:spPr>
          <a:xfrm flipH="1">
            <a:off x="5377688" y="4003367"/>
            <a:ext cx="2706820" cy="577762"/>
          </a:xfrm>
          <a:custGeom>
            <a:avLst/>
            <a:gdLst>
              <a:gd name="connsiteX0" fmla="*/ 0 w 3456384"/>
              <a:gd name="connsiteY0" fmla="*/ 720080 h 720080"/>
              <a:gd name="connsiteX1" fmla="*/ 180020 w 3456384"/>
              <a:gd name="connsiteY1" fmla="*/ 0 h 720080"/>
              <a:gd name="connsiteX2" fmla="*/ 3456384 w 3456384"/>
              <a:gd name="connsiteY2" fmla="*/ 0 h 720080"/>
              <a:gd name="connsiteX3" fmla="*/ 3276364 w 3456384"/>
              <a:gd name="connsiteY3" fmla="*/ 720080 h 720080"/>
              <a:gd name="connsiteX4" fmla="*/ 0 w 3456384"/>
              <a:gd name="connsiteY4" fmla="*/ 720080 h 720080"/>
              <a:gd name="connsiteX0" fmla="*/ 0 w 3456384"/>
              <a:gd name="connsiteY0" fmla="*/ 720080 h 720080"/>
              <a:gd name="connsiteX1" fmla="*/ 180020 w 3456384"/>
              <a:gd name="connsiteY1" fmla="*/ 0 h 720080"/>
              <a:gd name="connsiteX2" fmla="*/ 3456384 w 3456384"/>
              <a:gd name="connsiteY2" fmla="*/ 0 h 720080"/>
              <a:gd name="connsiteX3" fmla="*/ 3338995 w 3456384"/>
              <a:gd name="connsiteY3" fmla="*/ 720080 h 720080"/>
              <a:gd name="connsiteX4" fmla="*/ 0 w 3456384"/>
              <a:gd name="connsiteY4" fmla="*/ 720080 h 720080"/>
              <a:gd name="connsiteX0" fmla="*/ 0 w 3393754"/>
              <a:gd name="connsiteY0" fmla="*/ 720080 h 720080"/>
              <a:gd name="connsiteX1" fmla="*/ 117390 w 3393754"/>
              <a:gd name="connsiteY1" fmla="*/ 0 h 720080"/>
              <a:gd name="connsiteX2" fmla="*/ 3393754 w 3393754"/>
              <a:gd name="connsiteY2" fmla="*/ 0 h 720080"/>
              <a:gd name="connsiteX3" fmla="*/ 3276365 w 3393754"/>
              <a:gd name="connsiteY3" fmla="*/ 720080 h 720080"/>
              <a:gd name="connsiteX4" fmla="*/ 0 w 3393754"/>
              <a:gd name="connsiteY4" fmla="*/ 720080 h 720080"/>
              <a:gd name="connsiteX0" fmla="*/ 0 w 3393754"/>
              <a:gd name="connsiteY0" fmla="*/ 720080 h 720080"/>
              <a:gd name="connsiteX1" fmla="*/ 117390 w 3393754"/>
              <a:gd name="connsiteY1" fmla="*/ 0 h 720080"/>
              <a:gd name="connsiteX2" fmla="*/ 3393754 w 3393754"/>
              <a:gd name="connsiteY2" fmla="*/ 0 h 720080"/>
              <a:gd name="connsiteX3" fmla="*/ 3288891 w 3393754"/>
              <a:gd name="connsiteY3" fmla="*/ 695028 h 720080"/>
              <a:gd name="connsiteX4" fmla="*/ 0 w 3393754"/>
              <a:gd name="connsiteY4" fmla="*/ 720080 h 720080"/>
              <a:gd name="connsiteX0" fmla="*/ 0 w 3393754"/>
              <a:gd name="connsiteY0" fmla="*/ 720080 h 725081"/>
              <a:gd name="connsiteX1" fmla="*/ 117390 w 3393754"/>
              <a:gd name="connsiteY1" fmla="*/ 0 h 725081"/>
              <a:gd name="connsiteX2" fmla="*/ 3393754 w 3393754"/>
              <a:gd name="connsiteY2" fmla="*/ 0 h 725081"/>
              <a:gd name="connsiteX3" fmla="*/ 3288892 w 3393754"/>
              <a:gd name="connsiteY3" fmla="*/ 725081 h 725081"/>
              <a:gd name="connsiteX4" fmla="*/ 0 w 3393754"/>
              <a:gd name="connsiteY4" fmla="*/ 720080 h 725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3754" h="725081">
                <a:moveTo>
                  <a:pt x="0" y="720080"/>
                </a:moveTo>
                <a:lnTo>
                  <a:pt x="117390" y="0"/>
                </a:lnTo>
                <a:lnTo>
                  <a:pt x="3393754" y="0"/>
                </a:lnTo>
                <a:lnTo>
                  <a:pt x="3288892" y="725081"/>
                </a:lnTo>
                <a:lnTo>
                  <a:pt x="0" y="720080"/>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1" name="Straight Connector 10">
            <a:extLst>
              <a:ext uri="{FF2B5EF4-FFF2-40B4-BE49-F238E27FC236}">
                <a16:creationId xmlns:a16="http://schemas.microsoft.com/office/drawing/2014/main" id="{DE2B370D-BE92-E52E-B5A0-7196BF3833D9}"/>
              </a:ext>
            </a:extLst>
          </p:cNvPr>
          <p:cNvCxnSpPr/>
          <p:nvPr userDrawn="1"/>
        </p:nvCxnSpPr>
        <p:spPr>
          <a:xfrm>
            <a:off x="5476992" y="4725144"/>
            <a:ext cx="3960440" cy="0"/>
          </a:xfrm>
          <a:prstGeom prst="line">
            <a:avLst/>
          </a:prstGeom>
          <a:ln w="190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Text Placeholder 8">
            <a:extLst>
              <a:ext uri="{FF2B5EF4-FFF2-40B4-BE49-F238E27FC236}">
                <a16:creationId xmlns:a16="http://schemas.microsoft.com/office/drawing/2014/main" id="{72E1E813-02C2-198D-8A84-D046AC3ECBCD}"/>
              </a:ext>
            </a:extLst>
          </p:cNvPr>
          <p:cNvSpPr>
            <a:spLocks noGrp="1"/>
          </p:cNvSpPr>
          <p:nvPr>
            <p:ph type="body" sz="quarter" idx="11" hasCustomPrompt="1"/>
          </p:nvPr>
        </p:nvSpPr>
        <p:spPr>
          <a:xfrm>
            <a:off x="5231904" y="284345"/>
            <a:ext cx="6408712" cy="696383"/>
          </a:xfrm>
          <a:prstGeom prst="rect">
            <a:avLst/>
          </a:prstGeom>
        </p:spPr>
        <p:txBody>
          <a:bodyPr anchor="ctr">
            <a:noAutofit/>
          </a:bodyPr>
          <a:lstStyle>
            <a:lvl1pPr marL="0" indent="0">
              <a:buNone/>
              <a:defRPr sz="4000" b="1" i="0">
                <a:solidFill>
                  <a:schemeClr val="tx1"/>
                </a:solidFill>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defRPr>
            </a:lvl1pPr>
          </a:lstStyle>
          <a:p>
            <a:pPr lvl="0"/>
            <a:r>
              <a:rPr lang="en-ID" dirty="0"/>
              <a:t>PUT TITLE HERE</a:t>
            </a:r>
            <a:endParaRPr lang="id-ID" dirty="0"/>
          </a:p>
        </p:txBody>
      </p:sp>
      <p:sp>
        <p:nvSpPr>
          <p:cNvPr id="15" name="Parallelogram 18">
            <a:extLst>
              <a:ext uri="{FF2B5EF4-FFF2-40B4-BE49-F238E27FC236}">
                <a16:creationId xmlns:a16="http://schemas.microsoft.com/office/drawing/2014/main" id="{88A2792F-08FD-25B7-11AE-C5F6EBD1EFBB}"/>
              </a:ext>
            </a:extLst>
          </p:cNvPr>
          <p:cNvSpPr/>
          <p:nvPr userDrawn="1"/>
        </p:nvSpPr>
        <p:spPr>
          <a:xfrm flipH="1">
            <a:off x="5015880" y="1401646"/>
            <a:ext cx="2592288" cy="577762"/>
          </a:xfrm>
          <a:custGeom>
            <a:avLst/>
            <a:gdLst>
              <a:gd name="connsiteX0" fmla="*/ 0 w 3456384"/>
              <a:gd name="connsiteY0" fmla="*/ 720080 h 720080"/>
              <a:gd name="connsiteX1" fmla="*/ 180020 w 3456384"/>
              <a:gd name="connsiteY1" fmla="*/ 0 h 720080"/>
              <a:gd name="connsiteX2" fmla="*/ 3456384 w 3456384"/>
              <a:gd name="connsiteY2" fmla="*/ 0 h 720080"/>
              <a:gd name="connsiteX3" fmla="*/ 3276364 w 3456384"/>
              <a:gd name="connsiteY3" fmla="*/ 720080 h 720080"/>
              <a:gd name="connsiteX4" fmla="*/ 0 w 3456384"/>
              <a:gd name="connsiteY4" fmla="*/ 720080 h 720080"/>
              <a:gd name="connsiteX0" fmla="*/ 0 w 3456384"/>
              <a:gd name="connsiteY0" fmla="*/ 720080 h 720080"/>
              <a:gd name="connsiteX1" fmla="*/ 180020 w 3456384"/>
              <a:gd name="connsiteY1" fmla="*/ 0 h 720080"/>
              <a:gd name="connsiteX2" fmla="*/ 3456384 w 3456384"/>
              <a:gd name="connsiteY2" fmla="*/ 0 h 720080"/>
              <a:gd name="connsiteX3" fmla="*/ 3338995 w 3456384"/>
              <a:gd name="connsiteY3" fmla="*/ 720080 h 720080"/>
              <a:gd name="connsiteX4" fmla="*/ 0 w 3456384"/>
              <a:gd name="connsiteY4" fmla="*/ 720080 h 720080"/>
              <a:gd name="connsiteX0" fmla="*/ 0 w 3393754"/>
              <a:gd name="connsiteY0" fmla="*/ 720080 h 720080"/>
              <a:gd name="connsiteX1" fmla="*/ 117390 w 3393754"/>
              <a:gd name="connsiteY1" fmla="*/ 0 h 720080"/>
              <a:gd name="connsiteX2" fmla="*/ 3393754 w 3393754"/>
              <a:gd name="connsiteY2" fmla="*/ 0 h 720080"/>
              <a:gd name="connsiteX3" fmla="*/ 3276365 w 3393754"/>
              <a:gd name="connsiteY3" fmla="*/ 720080 h 720080"/>
              <a:gd name="connsiteX4" fmla="*/ 0 w 3393754"/>
              <a:gd name="connsiteY4" fmla="*/ 720080 h 720080"/>
              <a:gd name="connsiteX0" fmla="*/ 0 w 3393754"/>
              <a:gd name="connsiteY0" fmla="*/ 720080 h 720080"/>
              <a:gd name="connsiteX1" fmla="*/ 117390 w 3393754"/>
              <a:gd name="connsiteY1" fmla="*/ 0 h 720080"/>
              <a:gd name="connsiteX2" fmla="*/ 3393754 w 3393754"/>
              <a:gd name="connsiteY2" fmla="*/ 0 h 720080"/>
              <a:gd name="connsiteX3" fmla="*/ 3288891 w 3393754"/>
              <a:gd name="connsiteY3" fmla="*/ 695028 h 720080"/>
              <a:gd name="connsiteX4" fmla="*/ 0 w 3393754"/>
              <a:gd name="connsiteY4" fmla="*/ 720080 h 720080"/>
              <a:gd name="connsiteX0" fmla="*/ 0 w 3393754"/>
              <a:gd name="connsiteY0" fmla="*/ 720080 h 725081"/>
              <a:gd name="connsiteX1" fmla="*/ 117390 w 3393754"/>
              <a:gd name="connsiteY1" fmla="*/ 0 h 725081"/>
              <a:gd name="connsiteX2" fmla="*/ 3393754 w 3393754"/>
              <a:gd name="connsiteY2" fmla="*/ 0 h 725081"/>
              <a:gd name="connsiteX3" fmla="*/ 3288892 w 3393754"/>
              <a:gd name="connsiteY3" fmla="*/ 725081 h 725081"/>
              <a:gd name="connsiteX4" fmla="*/ 0 w 3393754"/>
              <a:gd name="connsiteY4" fmla="*/ 720080 h 725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3754" h="725081">
                <a:moveTo>
                  <a:pt x="0" y="720080"/>
                </a:moveTo>
                <a:lnTo>
                  <a:pt x="117390" y="0"/>
                </a:lnTo>
                <a:lnTo>
                  <a:pt x="3393754" y="0"/>
                </a:lnTo>
                <a:lnTo>
                  <a:pt x="3288892" y="725081"/>
                </a:lnTo>
                <a:lnTo>
                  <a:pt x="0" y="720080"/>
                </a:lnTo>
                <a:close/>
              </a:path>
            </a:pathLst>
          </a:custGeom>
          <a:solidFill>
            <a:srgbClr val="B40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D1112B"/>
              </a:solidFill>
            </a:endParaRPr>
          </a:p>
        </p:txBody>
      </p:sp>
      <p:sp>
        <p:nvSpPr>
          <p:cNvPr id="16" name="Parallelogram 18">
            <a:extLst>
              <a:ext uri="{FF2B5EF4-FFF2-40B4-BE49-F238E27FC236}">
                <a16:creationId xmlns:a16="http://schemas.microsoft.com/office/drawing/2014/main" id="{CB59DDD6-3E11-B17A-FF01-0DB8A3E0E084}"/>
              </a:ext>
            </a:extLst>
          </p:cNvPr>
          <p:cNvSpPr/>
          <p:nvPr userDrawn="1"/>
        </p:nvSpPr>
        <p:spPr>
          <a:xfrm flipH="1">
            <a:off x="5202420" y="2707223"/>
            <a:ext cx="2592288" cy="577762"/>
          </a:xfrm>
          <a:custGeom>
            <a:avLst/>
            <a:gdLst>
              <a:gd name="connsiteX0" fmla="*/ 0 w 3456384"/>
              <a:gd name="connsiteY0" fmla="*/ 720080 h 720080"/>
              <a:gd name="connsiteX1" fmla="*/ 180020 w 3456384"/>
              <a:gd name="connsiteY1" fmla="*/ 0 h 720080"/>
              <a:gd name="connsiteX2" fmla="*/ 3456384 w 3456384"/>
              <a:gd name="connsiteY2" fmla="*/ 0 h 720080"/>
              <a:gd name="connsiteX3" fmla="*/ 3276364 w 3456384"/>
              <a:gd name="connsiteY3" fmla="*/ 720080 h 720080"/>
              <a:gd name="connsiteX4" fmla="*/ 0 w 3456384"/>
              <a:gd name="connsiteY4" fmla="*/ 720080 h 720080"/>
              <a:gd name="connsiteX0" fmla="*/ 0 w 3456384"/>
              <a:gd name="connsiteY0" fmla="*/ 720080 h 720080"/>
              <a:gd name="connsiteX1" fmla="*/ 180020 w 3456384"/>
              <a:gd name="connsiteY1" fmla="*/ 0 h 720080"/>
              <a:gd name="connsiteX2" fmla="*/ 3456384 w 3456384"/>
              <a:gd name="connsiteY2" fmla="*/ 0 h 720080"/>
              <a:gd name="connsiteX3" fmla="*/ 3338995 w 3456384"/>
              <a:gd name="connsiteY3" fmla="*/ 720080 h 720080"/>
              <a:gd name="connsiteX4" fmla="*/ 0 w 3456384"/>
              <a:gd name="connsiteY4" fmla="*/ 720080 h 720080"/>
              <a:gd name="connsiteX0" fmla="*/ 0 w 3393754"/>
              <a:gd name="connsiteY0" fmla="*/ 720080 h 720080"/>
              <a:gd name="connsiteX1" fmla="*/ 117390 w 3393754"/>
              <a:gd name="connsiteY1" fmla="*/ 0 h 720080"/>
              <a:gd name="connsiteX2" fmla="*/ 3393754 w 3393754"/>
              <a:gd name="connsiteY2" fmla="*/ 0 h 720080"/>
              <a:gd name="connsiteX3" fmla="*/ 3276365 w 3393754"/>
              <a:gd name="connsiteY3" fmla="*/ 720080 h 720080"/>
              <a:gd name="connsiteX4" fmla="*/ 0 w 3393754"/>
              <a:gd name="connsiteY4" fmla="*/ 720080 h 720080"/>
              <a:gd name="connsiteX0" fmla="*/ 0 w 3393754"/>
              <a:gd name="connsiteY0" fmla="*/ 720080 h 720080"/>
              <a:gd name="connsiteX1" fmla="*/ 117390 w 3393754"/>
              <a:gd name="connsiteY1" fmla="*/ 0 h 720080"/>
              <a:gd name="connsiteX2" fmla="*/ 3393754 w 3393754"/>
              <a:gd name="connsiteY2" fmla="*/ 0 h 720080"/>
              <a:gd name="connsiteX3" fmla="*/ 3288891 w 3393754"/>
              <a:gd name="connsiteY3" fmla="*/ 695028 h 720080"/>
              <a:gd name="connsiteX4" fmla="*/ 0 w 3393754"/>
              <a:gd name="connsiteY4" fmla="*/ 720080 h 720080"/>
              <a:gd name="connsiteX0" fmla="*/ 0 w 3393754"/>
              <a:gd name="connsiteY0" fmla="*/ 720080 h 725081"/>
              <a:gd name="connsiteX1" fmla="*/ 117390 w 3393754"/>
              <a:gd name="connsiteY1" fmla="*/ 0 h 725081"/>
              <a:gd name="connsiteX2" fmla="*/ 3393754 w 3393754"/>
              <a:gd name="connsiteY2" fmla="*/ 0 h 725081"/>
              <a:gd name="connsiteX3" fmla="*/ 3288892 w 3393754"/>
              <a:gd name="connsiteY3" fmla="*/ 725081 h 725081"/>
              <a:gd name="connsiteX4" fmla="*/ 0 w 3393754"/>
              <a:gd name="connsiteY4" fmla="*/ 720080 h 725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3754" h="725081">
                <a:moveTo>
                  <a:pt x="0" y="720080"/>
                </a:moveTo>
                <a:lnTo>
                  <a:pt x="117390" y="0"/>
                </a:lnTo>
                <a:lnTo>
                  <a:pt x="3393754" y="0"/>
                </a:lnTo>
                <a:lnTo>
                  <a:pt x="3288892" y="725081"/>
                </a:lnTo>
                <a:lnTo>
                  <a:pt x="0" y="720080"/>
                </a:lnTo>
                <a:close/>
              </a:path>
            </a:pathLst>
          </a:custGeom>
          <a:solidFill>
            <a:srgbClr val="B40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D1112B"/>
              </a:solidFill>
            </a:endParaRPr>
          </a:p>
        </p:txBody>
      </p:sp>
      <p:sp>
        <p:nvSpPr>
          <p:cNvPr id="17" name="Parallelogram 18">
            <a:extLst>
              <a:ext uri="{FF2B5EF4-FFF2-40B4-BE49-F238E27FC236}">
                <a16:creationId xmlns:a16="http://schemas.microsoft.com/office/drawing/2014/main" id="{C8973598-EC0A-A6EF-5C58-9BFC1F9ABA8C}"/>
              </a:ext>
            </a:extLst>
          </p:cNvPr>
          <p:cNvSpPr/>
          <p:nvPr userDrawn="1"/>
        </p:nvSpPr>
        <p:spPr>
          <a:xfrm flipH="1">
            <a:off x="5377688" y="4003367"/>
            <a:ext cx="2592288" cy="577762"/>
          </a:xfrm>
          <a:custGeom>
            <a:avLst/>
            <a:gdLst>
              <a:gd name="connsiteX0" fmla="*/ 0 w 3456384"/>
              <a:gd name="connsiteY0" fmla="*/ 720080 h 720080"/>
              <a:gd name="connsiteX1" fmla="*/ 180020 w 3456384"/>
              <a:gd name="connsiteY1" fmla="*/ 0 h 720080"/>
              <a:gd name="connsiteX2" fmla="*/ 3456384 w 3456384"/>
              <a:gd name="connsiteY2" fmla="*/ 0 h 720080"/>
              <a:gd name="connsiteX3" fmla="*/ 3276364 w 3456384"/>
              <a:gd name="connsiteY3" fmla="*/ 720080 h 720080"/>
              <a:gd name="connsiteX4" fmla="*/ 0 w 3456384"/>
              <a:gd name="connsiteY4" fmla="*/ 720080 h 720080"/>
              <a:gd name="connsiteX0" fmla="*/ 0 w 3456384"/>
              <a:gd name="connsiteY0" fmla="*/ 720080 h 720080"/>
              <a:gd name="connsiteX1" fmla="*/ 180020 w 3456384"/>
              <a:gd name="connsiteY1" fmla="*/ 0 h 720080"/>
              <a:gd name="connsiteX2" fmla="*/ 3456384 w 3456384"/>
              <a:gd name="connsiteY2" fmla="*/ 0 h 720080"/>
              <a:gd name="connsiteX3" fmla="*/ 3338995 w 3456384"/>
              <a:gd name="connsiteY3" fmla="*/ 720080 h 720080"/>
              <a:gd name="connsiteX4" fmla="*/ 0 w 3456384"/>
              <a:gd name="connsiteY4" fmla="*/ 720080 h 720080"/>
              <a:gd name="connsiteX0" fmla="*/ 0 w 3393754"/>
              <a:gd name="connsiteY0" fmla="*/ 720080 h 720080"/>
              <a:gd name="connsiteX1" fmla="*/ 117390 w 3393754"/>
              <a:gd name="connsiteY1" fmla="*/ 0 h 720080"/>
              <a:gd name="connsiteX2" fmla="*/ 3393754 w 3393754"/>
              <a:gd name="connsiteY2" fmla="*/ 0 h 720080"/>
              <a:gd name="connsiteX3" fmla="*/ 3276365 w 3393754"/>
              <a:gd name="connsiteY3" fmla="*/ 720080 h 720080"/>
              <a:gd name="connsiteX4" fmla="*/ 0 w 3393754"/>
              <a:gd name="connsiteY4" fmla="*/ 720080 h 720080"/>
              <a:gd name="connsiteX0" fmla="*/ 0 w 3393754"/>
              <a:gd name="connsiteY0" fmla="*/ 720080 h 720080"/>
              <a:gd name="connsiteX1" fmla="*/ 117390 w 3393754"/>
              <a:gd name="connsiteY1" fmla="*/ 0 h 720080"/>
              <a:gd name="connsiteX2" fmla="*/ 3393754 w 3393754"/>
              <a:gd name="connsiteY2" fmla="*/ 0 h 720080"/>
              <a:gd name="connsiteX3" fmla="*/ 3288891 w 3393754"/>
              <a:gd name="connsiteY3" fmla="*/ 695028 h 720080"/>
              <a:gd name="connsiteX4" fmla="*/ 0 w 3393754"/>
              <a:gd name="connsiteY4" fmla="*/ 720080 h 720080"/>
              <a:gd name="connsiteX0" fmla="*/ 0 w 3393754"/>
              <a:gd name="connsiteY0" fmla="*/ 720080 h 725081"/>
              <a:gd name="connsiteX1" fmla="*/ 117390 w 3393754"/>
              <a:gd name="connsiteY1" fmla="*/ 0 h 725081"/>
              <a:gd name="connsiteX2" fmla="*/ 3393754 w 3393754"/>
              <a:gd name="connsiteY2" fmla="*/ 0 h 725081"/>
              <a:gd name="connsiteX3" fmla="*/ 3288892 w 3393754"/>
              <a:gd name="connsiteY3" fmla="*/ 725081 h 725081"/>
              <a:gd name="connsiteX4" fmla="*/ 0 w 3393754"/>
              <a:gd name="connsiteY4" fmla="*/ 720080 h 725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3754" h="725081">
                <a:moveTo>
                  <a:pt x="0" y="720080"/>
                </a:moveTo>
                <a:lnTo>
                  <a:pt x="117390" y="0"/>
                </a:lnTo>
                <a:lnTo>
                  <a:pt x="3393754" y="0"/>
                </a:lnTo>
                <a:lnTo>
                  <a:pt x="3288892" y="725081"/>
                </a:lnTo>
                <a:lnTo>
                  <a:pt x="0" y="720080"/>
                </a:lnTo>
                <a:close/>
              </a:path>
            </a:pathLst>
          </a:custGeom>
          <a:solidFill>
            <a:srgbClr val="B40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D1112B"/>
              </a:solidFill>
            </a:endParaRPr>
          </a:p>
        </p:txBody>
      </p:sp>
      <p:sp>
        <p:nvSpPr>
          <p:cNvPr id="19" name="Text Placeholder 2">
            <a:extLst>
              <a:ext uri="{FF2B5EF4-FFF2-40B4-BE49-F238E27FC236}">
                <a16:creationId xmlns:a16="http://schemas.microsoft.com/office/drawing/2014/main" id="{41871BDC-88A6-E00E-487A-1DDC24237C53}"/>
              </a:ext>
            </a:extLst>
          </p:cNvPr>
          <p:cNvSpPr>
            <a:spLocks noGrp="1"/>
          </p:cNvSpPr>
          <p:nvPr>
            <p:ph type="body" sz="quarter" idx="12" hasCustomPrompt="1"/>
          </p:nvPr>
        </p:nvSpPr>
        <p:spPr>
          <a:xfrm>
            <a:off x="5396152" y="1500267"/>
            <a:ext cx="1946275" cy="386199"/>
          </a:xfrm>
          <a:prstGeom prst="rect">
            <a:avLst/>
          </a:prstGeom>
        </p:spPr>
        <p:txBody>
          <a:bodyPr>
            <a:normAutofit/>
          </a:bodyPr>
          <a:lstStyle>
            <a:lvl1pPr marL="0" indent="0" algn="ctr">
              <a:buNone/>
              <a:defRPr sz="2000" b="1" i="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stStyle>
          <a:p>
            <a:pPr lvl="0"/>
            <a:r>
              <a:rPr lang="id-ID" dirty="0"/>
              <a:t>Information</a:t>
            </a:r>
          </a:p>
        </p:txBody>
      </p:sp>
      <p:sp>
        <p:nvSpPr>
          <p:cNvPr id="20" name="Text Placeholder 2">
            <a:extLst>
              <a:ext uri="{FF2B5EF4-FFF2-40B4-BE49-F238E27FC236}">
                <a16:creationId xmlns:a16="http://schemas.microsoft.com/office/drawing/2014/main" id="{09AEA321-1969-68FF-818E-85BAE0E35839}"/>
              </a:ext>
            </a:extLst>
          </p:cNvPr>
          <p:cNvSpPr>
            <a:spLocks noGrp="1"/>
          </p:cNvSpPr>
          <p:nvPr>
            <p:ph type="body" sz="quarter" idx="13" hasCustomPrompt="1"/>
          </p:nvPr>
        </p:nvSpPr>
        <p:spPr>
          <a:xfrm>
            <a:off x="5582692" y="2805843"/>
            <a:ext cx="1946275" cy="386199"/>
          </a:xfrm>
          <a:prstGeom prst="rect">
            <a:avLst/>
          </a:prstGeom>
        </p:spPr>
        <p:txBody>
          <a:bodyPr>
            <a:normAutofit/>
          </a:bodyPr>
          <a:lstStyle>
            <a:lvl1pPr marL="0" indent="0" algn="ctr">
              <a:buNone/>
              <a:defRPr sz="2000" b="1" i="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stStyle>
          <a:p>
            <a:pPr lvl="0"/>
            <a:r>
              <a:rPr lang="id-ID" dirty="0"/>
              <a:t>Information</a:t>
            </a:r>
          </a:p>
        </p:txBody>
      </p:sp>
      <p:sp>
        <p:nvSpPr>
          <p:cNvPr id="21" name="Text Placeholder 2">
            <a:extLst>
              <a:ext uri="{FF2B5EF4-FFF2-40B4-BE49-F238E27FC236}">
                <a16:creationId xmlns:a16="http://schemas.microsoft.com/office/drawing/2014/main" id="{CF1B8820-CFD6-A791-F42E-1C64EED7CD54}"/>
              </a:ext>
            </a:extLst>
          </p:cNvPr>
          <p:cNvSpPr>
            <a:spLocks noGrp="1"/>
          </p:cNvSpPr>
          <p:nvPr>
            <p:ph type="body" sz="quarter" idx="14" hasCustomPrompt="1"/>
          </p:nvPr>
        </p:nvSpPr>
        <p:spPr>
          <a:xfrm>
            <a:off x="5701594" y="4101986"/>
            <a:ext cx="1946275" cy="386199"/>
          </a:xfrm>
          <a:prstGeom prst="rect">
            <a:avLst/>
          </a:prstGeom>
        </p:spPr>
        <p:txBody>
          <a:bodyPr>
            <a:normAutofit/>
          </a:bodyPr>
          <a:lstStyle>
            <a:lvl1pPr marL="0" indent="0" algn="ctr">
              <a:buNone/>
              <a:defRPr sz="2000" b="1" i="0">
                <a:solidFill>
                  <a:schemeClr val="bg1"/>
                </a:solidFill>
                <a:latin typeface="Helvetica Neue Condensed" panose="02000503000000020004" pitchFamily="2" charset="0"/>
                <a:ea typeface="Helvetica Neue Condensed" panose="02000503000000020004" pitchFamily="2" charset="0"/>
                <a:cs typeface="Helvetica Neue Condensed" panose="02000503000000020004" pitchFamily="2" charset="0"/>
              </a:defRPr>
            </a:lvl1pPr>
          </a:lstStyle>
          <a:p>
            <a:pPr lvl="0"/>
            <a:r>
              <a:rPr lang="id-ID" dirty="0"/>
              <a:t>Information</a:t>
            </a:r>
          </a:p>
        </p:txBody>
      </p:sp>
    </p:spTree>
    <p:extLst>
      <p:ext uri="{BB962C8B-B14F-4D97-AF65-F5344CB8AC3E}">
        <p14:creationId xmlns:p14="http://schemas.microsoft.com/office/powerpoint/2010/main" val="3160686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DF5D-4B79-3BEE-3D50-A2BBCEFC01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42100A-F4F0-490E-3B54-6DC6CBB3AB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83B491-22A9-FB08-09CE-31E4D59D207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0CAB5A-C058-403C-AC03-E19215296C5F}"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4/16/2025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C741D6E-32A6-5F90-E91F-9DC1723C28F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FDF33D4-99EC-5133-3778-B49E200CB90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EFAF18-8A94-49BE-A8E4-7834727EE9F2}"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127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BD1E6-9C3F-5033-7AA5-58D14E6D80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11CF89-8FBE-EF88-8866-3C2FF31DE1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B37CAE-4D46-E5F7-A45B-B311CA236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0CAB5A-C058-403C-AC03-E19215296C5F}"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4/16/2025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4D9F705-A2E9-1645-F399-1ABA5203889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23A21BC-2A4B-DE8B-D476-4EE3CCD7432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EFAF18-8A94-49BE-A8E4-7834727EE9F2}"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7403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41000">
              <a:schemeClr val="accent1">
                <a:lumMod val="5000"/>
                <a:lumOff val="95000"/>
              </a:schemeClr>
            </a:gs>
            <a:gs pos="100000">
              <a:schemeClr val="bg2">
                <a:alpha val="62000"/>
              </a:schemeClr>
            </a:gs>
          </a:gsLst>
          <a:lin ang="5400000" scaled="1"/>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E60A83-7FF0-4F64-C0BE-EADD43E2F65E}"/>
              </a:ext>
            </a:extLst>
          </p:cNvPr>
          <p:cNvSpPr>
            <a:spLocks noGrp="1"/>
          </p:cNvSpPr>
          <p:nvPr>
            <p:ph type="body" sz="quarter" idx="10" hasCustomPrompt="1"/>
          </p:nvPr>
        </p:nvSpPr>
        <p:spPr>
          <a:xfrm>
            <a:off x="1038225" y="1509614"/>
            <a:ext cx="10229850" cy="2413000"/>
          </a:xfrm>
          <a:prstGeom prst="rect">
            <a:avLst/>
          </a:prstGeom>
        </p:spPr>
        <p:txBody>
          <a:bodyPr anchor="ctr"/>
          <a:lstStyle>
            <a:lvl1pPr marL="0" indent="0" algn="ctr">
              <a:buNone/>
              <a:defRPr sz="4400" b="0" i="0">
                <a:solidFill>
                  <a:schemeClr val="bg1"/>
                </a:solidFill>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defRPr>
            </a:lvl1pPr>
          </a:lstStyle>
          <a:p>
            <a:r>
              <a:rPr lang="en-US" dirty="0"/>
              <a:t>Click to Edit Title</a:t>
            </a:r>
          </a:p>
        </p:txBody>
      </p:sp>
    </p:spTree>
    <p:extLst>
      <p:ext uri="{BB962C8B-B14F-4D97-AF65-F5344CB8AC3E}">
        <p14:creationId xmlns:p14="http://schemas.microsoft.com/office/powerpoint/2010/main" val="2535087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BD1E6-9C3F-5033-7AA5-58D14E6D80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11CF89-8FBE-EF88-8866-3C2FF31DE1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B37CAE-4D46-E5F7-A45B-B311CA236445}"/>
              </a:ext>
            </a:extLst>
          </p:cNvPr>
          <p:cNvSpPr>
            <a:spLocks noGrp="1"/>
          </p:cNvSpPr>
          <p:nvPr>
            <p:ph type="dt" sz="half" idx="10"/>
          </p:nvPr>
        </p:nvSpPr>
        <p:spPr/>
        <p:txBody>
          <a:bodyPr/>
          <a:lstStyle/>
          <a:p>
            <a:fld id="{7D0CAB5A-C058-403C-AC03-E19215296C5F}" type="datetimeFigureOut">
              <a:rPr lang="en-US" smtClean="0"/>
              <a:t>4/16/2025</a:t>
            </a:fld>
            <a:endParaRPr lang="en-US"/>
          </a:p>
        </p:txBody>
      </p:sp>
      <p:sp>
        <p:nvSpPr>
          <p:cNvPr id="5" name="Footer Placeholder 4">
            <a:extLst>
              <a:ext uri="{FF2B5EF4-FFF2-40B4-BE49-F238E27FC236}">
                <a16:creationId xmlns:a16="http://schemas.microsoft.com/office/drawing/2014/main" id="{74D9F705-A2E9-1645-F399-1ABA520388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3A21BC-2A4B-DE8B-D476-4EE3CCD7432B}"/>
              </a:ext>
            </a:extLst>
          </p:cNvPr>
          <p:cNvSpPr>
            <a:spLocks noGrp="1"/>
          </p:cNvSpPr>
          <p:nvPr>
            <p:ph type="sldNum" sz="quarter" idx="12"/>
          </p:nvPr>
        </p:nvSpPr>
        <p:spPr/>
        <p:txBody>
          <a:bodyPr/>
          <a:lstStyle/>
          <a:p>
            <a:fld id="{F6EFAF18-8A94-49BE-A8E4-7834727EE9F2}" type="slidenum">
              <a:rPr lang="en-US" smtClean="0"/>
              <a:t>‹#›</a:t>
            </a:fld>
            <a:endParaRPr lang="en-US"/>
          </a:p>
        </p:txBody>
      </p:sp>
    </p:spTree>
    <p:extLst>
      <p:ext uri="{BB962C8B-B14F-4D97-AF65-F5344CB8AC3E}">
        <p14:creationId xmlns:p14="http://schemas.microsoft.com/office/powerpoint/2010/main" val="774475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DF5D-4B79-3BEE-3D50-A2BBCEFC01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42100A-F4F0-490E-3B54-6DC6CBB3AB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83B491-22A9-FB08-09CE-31E4D59D2070}"/>
              </a:ext>
            </a:extLst>
          </p:cNvPr>
          <p:cNvSpPr>
            <a:spLocks noGrp="1"/>
          </p:cNvSpPr>
          <p:nvPr>
            <p:ph type="dt" sz="half" idx="10"/>
          </p:nvPr>
        </p:nvSpPr>
        <p:spPr/>
        <p:txBody>
          <a:bodyPr/>
          <a:lstStyle/>
          <a:p>
            <a:fld id="{7D0CAB5A-C058-403C-AC03-E19215296C5F}" type="datetimeFigureOut">
              <a:rPr lang="en-US" smtClean="0"/>
              <a:t>4/16/2025</a:t>
            </a:fld>
            <a:endParaRPr lang="en-US"/>
          </a:p>
        </p:txBody>
      </p:sp>
      <p:sp>
        <p:nvSpPr>
          <p:cNvPr id="5" name="Footer Placeholder 4">
            <a:extLst>
              <a:ext uri="{FF2B5EF4-FFF2-40B4-BE49-F238E27FC236}">
                <a16:creationId xmlns:a16="http://schemas.microsoft.com/office/drawing/2014/main" id="{9C741D6E-32A6-5F90-E91F-9DC1723C28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DF33D4-99EC-5133-3778-B49E200CB900}"/>
              </a:ext>
            </a:extLst>
          </p:cNvPr>
          <p:cNvSpPr>
            <a:spLocks noGrp="1"/>
          </p:cNvSpPr>
          <p:nvPr>
            <p:ph type="sldNum" sz="quarter" idx="12"/>
          </p:nvPr>
        </p:nvSpPr>
        <p:spPr/>
        <p:txBody>
          <a:bodyPr/>
          <a:lstStyle/>
          <a:p>
            <a:fld id="{F6EFAF18-8A94-49BE-A8E4-7834727EE9F2}" type="slidenum">
              <a:rPr lang="en-US" smtClean="0"/>
              <a:t>‹#›</a:t>
            </a:fld>
            <a:endParaRPr lang="en-US"/>
          </a:p>
        </p:txBody>
      </p:sp>
    </p:spTree>
    <p:extLst>
      <p:ext uri="{BB962C8B-B14F-4D97-AF65-F5344CB8AC3E}">
        <p14:creationId xmlns:p14="http://schemas.microsoft.com/office/powerpoint/2010/main" val="640896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41CD1986-93EF-8EAD-933C-315177B5B5C5}"/>
              </a:ext>
            </a:extLst>
          </p:cNvPr>
          <p:cNvSpPr>
            <a:spLocks noGrp="1"/>
          </p:cNvSpPr>
          <p:nvPr>
            <p:ph type="body" sz="half" idx="2" hasCustomPrompt="1"/>
          </p:nvPr>
        </p:nvSpPr>
        <p:spPr>
          <a:xfrm>
            <a:off x="0" y="3175851"/>
            <a:ext cx="12191999" cy="2362481"/>
          </a:xfrm>
          <a:prstGeom prst="rect">
            <a:avLst/>
          </a:prstGeom>
        </p:spPr>
        <p:txBody>
          <a:bodyPr anchor="ctr">
            <a:normAutofit/>
          </a:bodyPr>
          <a:lstStyle>
            <a:lvl1pPr marL="0" indent="0" algn="ctr">
              <a:buNone/>
              <a:defRPr sz="2800" b="0" i="0">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Subtitle</a:t>
            </a:r>
          </a:p>
        </p:txBody>
      </p:sp>
      <p:sp>
        <p:nvSpPr>
          <p:cNvPr id="6" name="Text Placeholder 5">
            <a:extLst>
              <a:ext uri="{FF2B5EF4-FFF2-40B4-BE49-F238E27FC236}">
                <a16:creationId xmlns:a16="http://schemas.microsoft.com/office/drawing/2014/main" id="{8A4156C4-20F2-A292-DFAF-2B89B636A874}"/>
              </a:ext>
            </a:extLst>
          </p:cNvPr>
          <p:cNvSpPr>
            <a:spLocks noGrp="1"/>
          </p:cNvSpPr>
          <p:nvPr>
            <p:ph type="body" sz="quarter" idx="10" hasCustomPrompt="1"/>
          </p:nvPr>
        </p:nvSpPr>
        <p:spPr>
          <a:xfrm>
            <a:off x="0" y="307975"/>
            <a:ext cx="12192000" cy="2868613"/>
          </a:xfrm>
          <a:prstGeom prst="rect">
            <a:avLst/>
          </a:prstGeom>
        </p:spPr>
        <p:txBody>
          <a:bodyPr anchor="ctr"/>
          <a:lstStyle>
            <a:lvl1pPr marL="0" indent="0" algn="ctr">
              <a:buNone/>
              <a:defRPr sz="4400" b="1" i="0">
                <a:solidFill>
                  <a:srgbClr val="B40E24"/>
                </a:solidFill>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defRPr>
            </a:lvl1pPr>
            <a:lvl2pPr marL="457200" indent="0">
              <a:buNone/>
              <a:defRPr sz="4400" b="1" i="0">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defRPr>
            </a:lvl2pPr>
            <a:lvl3pPr marL="914400" indent="0">
              <a:buNone/>
              <a:defRPr sz="4400" b="1" i="0">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defRPr>
            </a:lvl3pPr>
            <a:lvl4pPr marL="1371600" indent="0">
              <a:buNone/>
              <a:defRPr sz="4400" b="1" i="0">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defRPr>
            </a:lvl4pPr>
            <a:lvl5pPr marL="1828800" indent="0">
              <a:buNone/>
              <a:defRPr sz="4400" b="1" i="0">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defRPr>
            </a:lvl5pPr>
          </a:lstStyle>
          <a:p>
            <a:pPr lvl="0"/>
            <a:r>
              <a:rPr lang="en-US" dirty="0"/>
              <a:t>Click to Edit Title</a:t>
            </a:r>
          </a:p>
        </p:txBody>
      </p:sp>
    </p:spTree>
    <p:extLst>
      <p:ext uri="{BB962C8B-B14F-4D97-AF65-F5344CB8AC3E}">
        <p14:creationId xmlns:p14="http://schemas.microsoft.com/office/powerpoint/2010/main" val="3254079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BD1E6-9C3F-5033-7AA5-58D14E6D80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11CF89-8FBE-EF88-8866-3C2FF31DE1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B37CAE-4D46-E5F7-A45B-B311CA236445}"/>
              </a:ext>
            </a:extLst>
          </p:cNvPr>
          <p:cNvSpPr>
            <a:spLocks noGrp="1"/>
          </p:cNvSpPr>
          <p:nvPr>
            <p:ph type="dt" sz="half" idx="10"/>
          </p:nvPr>
        </p:nvSpPr>
        <p:spPr/>
        <p:txBody>
          <a:bodyPr/>
          <a:lstStyle/>
          <a:p>
            <a:fld id="{7D0CAB5A-C058-403C-AC03-E19215296C5F}" type="datetimeFigureOut">
              <a:rPr lang="en-US" smtClean="0"/>
              <a:t>4/16/2025</a:t>
            </a:fld>
            <a:endParaRPr lang="en-US"/>
          </a:p>
        </p:txBody>
      </p:sp>
      <p:sp>
        <p:nvSpPr>
          <p:cNvPr id="5" name="Footer Placeholder 4">
            <a:extLst>
              <a:ext uri="{FF2B5EF4-FFF2-40B4-BE49-F238E27FC236}">
                <a16:creationId xmlns:a16="http://schemas.microsoft.com/office/drawing/2014/main" id="{74D9F705-A2E9-1645-F399-1ABA520388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3A21BC-2A4B-DE8B-D476-4EE3CCD7432B}"/>
              </a:ext>
            </a:extLst>
          </p:cNvPr>
          <p:cNvSpPr>
            <a:spLocks noGrp="1"/>
          </p:cNvSpPr>
          <p:nvPr>
            <p:ph type="sldNum" sz="quarter" idx="12"/>
          </p:nvPr>
        </p:nvSpPr>
        <p:spPr/>
        <p:txBody>
          <a:bodyPr/>
          <a:lstStyle/>
          <a:p>
            <a:fld id="{F6EFAF18-8A94-49BE-A8E4-7834727EE9F2}" type="slidenum">
              <a:rPr lang="en-US" smtClean="0"/>
              <a:t>‹#›</a:t>
            </a:fld>
            <a:endParaRPr lang="en-US"/>
          </a:p>
        </p:txBody>
      </p:sp>
    </p:spTree>
    <p:extLst>
      <p:ext uri="{BB962C8B-B14F-4D97-AF65-F5344CB8AC3E}">
        <p14:creationId xmlns:p14="http://schemas.microsoft.com/office/powerpoint/2010/main" val="574627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EACF1-5B9F-2585-A31A-980A0B7A65AC}"/>
              </a:ext>
            </a:extLst>
          </p:cNvPr>
          <p:cNvSpPr>
            <a:spLocks noGrp="1"/>
          </p:cNvSpPr>
          <p:nvPr>
            <p:ph type="title" hasCustomPrompt="1"/>
          </p:nvPr>
        </p:nvSpPr>
        <p:spPr>
          <a:xfrm>
            <a:off x="607512" y="1232210"/>
            <a:ext cx="6927570" cy="2023252"/>
          </a:xfrm>
          <a:prstGeom prst="rect">
            <a:avLst/>
          </a:prstGeom>
        </p:spPr>
        <p:txBody>
          <a:bodyPr anchor="b">
            <a:normAutofit/>
          </a:bodyPr>
          <a:lstStyle>
            <a:lvl1pPr algn="ctr">
              <a:defRPr sz="3600" b="1" i="0">
                <a:solidFill>
                  <a:srgbClr val="B40E24"/>
                </a:solidFill>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BE245ED5-AC76-9D44-9087-6189AA2853A9}"/>
              </a:ext>
            </a:extLst>
          </p:cNvPr>
          <p:cNvSpPr>
            <a:spLocks noGrp="1" noChangeAspect="1"/>
          </p:cNvSpPr>
          <p:nvPr>
            <p:ph type="pic" idx="1"/>
          </p:nvPr>
        </p:nvSpPr>
        <p:spPr>
          <a:xfrm>
            <a:off x="7986342" y="546410"/>
            <a:ext cx="3598146" cy="5071533"/>
          </a:xfrm>
          <a:prstGeom prst="rect">
            <a:avLst/>
          </a:prstGeo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067A954-D0A2-FD12-9263-5051B170354F}"/>
              </a:ext>
            </a:extLst>
          </p:cNvPr>
          <p:cNvSpPr>
            <a:spLocks noGrp="1"/>
          </p:cNvSpPr>
          <p:nvPr>
            <p:ph type="body" sz="half" idx="2"/>
          </p:nvPr>
        </p:nvSpPr>
        <p:spPr>
          <a:xfrm>
            <a:off x="607513" y="3255462"/>
            <a:ext cx="6927570" cy="2362481"/>
          </a:xfrm>
          <a:prstGeom prst="rect">
            <a:avLst/>
          </a:prstGeo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74437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DF5D-4B79-3BEE-3D50-A2BBCEFC01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42100A-F4F0-490E-3B54-6DC6CBB3AB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83B491-22A9-FB08-09CE-31E4D59D2070}"/>
              </a:ext>
            </a:extLst>
          </p:cNvPr>
          <p:cNvSpPr>
            <a:spLocks noGrp="1"/>
          </p:cNvSpPr>
          <p:nvPr>
            <p:ph type="dt" sz="half" idx="10"/>
          </p:nvPr>
        </p:nvSpPr>
        <p:spPr/>
        <p:txBody>
          <a:bodyPr/>
          <a:lstStyle/>
          <a:p>
            <a:fld id="{7D0CAB5A-C058-403C-AC03-E19215296C5F}" type="datetimeFigureOut">
              <a:rPr lang="en-US" smtClean="0"/>
              <a:t>4/16/2025</a:t>
            </a:fld>
            <a:endParaRPr lang="en-US"/>
          </a:p>
        </p:txBody>
      </p:sp>
      <p:sp>
        <p:nvSpPr>
          <p:cNvPr id="5" name="Footer Placeholder 4">
            <a:extLst>
              <a:ext uri="{FF2B5EF4-FFF2-40B4-BE49-F238E27FC236}">
                <a16:creationId xmlns:a16="http://schemas.microsoft.com/office/drawing/2014/main" id="{9C741D6E-32A6-5F90-E91F-9DC1723C28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DF33D4-99EC-5133-3778-B49E200CB900}"/>
              </a:ext>
            </a:extLst>
          </p:cNvPr>
          <p:cNvSpPr>
            <a:spLocks noGrp="1"/>
          </p:cNvSpPr>
          <p:nvPr>
            <p:ph type="sldNum" sz="quarter" idx="12"/>
          </p:nvPr>
        </p:nvSpPr>
        <p:spPr/>
        <p:txBody>
          <a:bodyPr/>
          <a:lstStyle/>
          <a:p>
            <a:fld id="{F6EFAF18-8A94-49BE-A8E4-7834727EE9F2}" type="slidenum">
              <a:rPr lang="en-US" smtClean="0"/>
              <a:t>‹#›</a:t>
            </a:fld>
            <a:endParaRPr lang="en-US"/>
          </a:p>
        </p:txBody>
      </p:sp>
    </p:spTree>
    <p:extLst>
      <p:ext uri="{BB962C8B-B14F-4D97-AF65-F5344CB8AC3E}">
        <p14:creationId xmlns:p14="http://schemas.microsoft.com/office/powerpoint/2010/main" val="4047386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41000">
              <a:schemeClr val="accent1">
                <a:lumMod val="5000"/>
                <a:lumOff val="95000"/>
              </a:schemeClr>
            </a:gs>
            <a:gs pos="100000">
              <a:schemeClr val="bg2">
                <a:alpha val="62000"/>
              </a:schemeClr>
            </a:gs>
          </a:gsLst>
          <a:lin ang="5400000" scaled="1"/>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E60A83-7FF0-4F64-C0BE-EADD43E2F65E}"/>
              </a:ext>
            </a:extLst>
          </p:cNvPr>
          <p:cNvSpPr>
            <a:spLocks noGrp="1"/>
          </p:cNvSpPr>
          <p:nvPr>
            <p:ph type="body" sz="quarter" idx="10" hasCustomPrompt="1"/>
          </p:nvPr>
        </p:nvSpPr>
        <p:spPr>
          <a:xfrm>
            <a:off x="1038225" y="1509614"/>
            <a:ext cx="10229850" cy="2413000"/>
          </a:xfrm>
          <a:prstGeom prst="rect">
            <a:avLst/>
          </a:prstGeom>
        </p:spPr>
        <p:txBody>
          <a:bodyPr anchor="ctr"/>
          <a:lstStyle>
            <a:lvl1pPr marL="0" indent="0" algn="ctr">
              <a:buNone/>
              <a:defRPr sz="4400" b="0" i="0">
                <a:solidFill>
                  <a:schemeClr val="bg1"/>
                </a:solidFill>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defRPr>
            </a:lvl1pPr>
          </a:lstStyle>
          <a:p>
            <a:r>
              <a:rPr lang="en-US" dirty="0"/>
              <a:t>Click to Edit Title</a:t>
            </a:r>
          </a:p>
        </p:txBody>
      </p:sp>
    </p:spTree>
    <p:extLst>
      <p:ext uri="{BB962C8B-B14F-4D97-AF65-F5344CB8AC3E}">
        <p14:creationId xmlns:p14="http://schemas.microsoft.com/office/powerpoint/2010/main" val="1440413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7DF5D-4B79-3BEE-3D50-A2BBCEFC01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42100A-F4F0-490E-3B54-6DC6CBB3AB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83B491-22A9-FB08-09CE-31E4D59D2070}"/>
              </a:ext>
            </a:extLst>
          </p:cNvPr>
          <p:cNvSpPr>
            <a:spLocks noGrp="1"/>
          </p:cNvSpPr>
          <p:nvPr>
            <p:ph type="dt" sz="half" idx="10"/>
          </p:nvPr>
        </p:nvSpPr>
        <p:spPr/>
        <p:txBody>
          <a:bodyPr/>
          <a:lstStyle/>
          <a:p>
            <a:fld id="{7D0CAB5A-C058-403C-AC03-E19215296C5F}" type="datetimeFigureOut">
              <a:rPr lang="en-US" smtClean="0"/>
              <a:t>4/16/2025</a:t>
            </a:fld>
            <a:endParaRPr lang="en-US"/>
          </a:p>
        </p:txBody>
      </p:sp>
      <p:sp>
        <p:nvSpPr>
          <p:cNvPr id="5" name="Footer Placeholder 4">
            <a:extLst>
              <a:ext uri="{FF2B5EF4-FFF2-40B4-BE49-F238E27FC236}">
                <a16:creationId xmlns:a16="http://schemas.microsoft.com/office/drawing/2014/main" id="{9C741D6E-32A6-5F90-E91F-9DC1723C28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DF33D4-99EC-5133-3778-B49E200CB900}"/>
              </a:ext>
            </a:extLst>
          </p:cNvPr>
          <p:cNvSpPr>
            <a:spLocks noGrp="1"/>
          </p:cNvSpPr>
          <p:nvPr>
            <p:ph type="sldNum" sz="quarter" idx="12"/>
          </p:nvPr>
        </p:nvSpPr>
        <p:spPr/>
        <p:txBody>
          <a:bodyPr/>
          <a:lstStyle/>
          <a:p>
            <a:fld id="{F6EFAF18-8A94-49BE-A8E4-7834727EE9F2}" type="slidenum">
              <a:rPr lang="en-US" smtClean="0"/>
              <a:t>‹#›</a:t>
            </a:fld>
            <a:endParaRPr lang="en-US"/>
          </a:p>
        </p:txBody>
      </p:sp>
    </p:spTree>
    <p:extLst>
      <p:ext uri="{BB962C8B-B14F-4D97-AF65-F5344CB8AC3E}">
        <p14:creationId xmlns:p14="http://schemas.microsoft.com/office/powerpoint/2010/main" val="408282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41CD1986-93EF-8EAD-933C-315177B5B5C5}"/>
              </a:ext>
            </a:extLst>
          </p:cNvPr>
          <p:cNvSpPr>
            <a:spLocks noGrp="1"/>
          </p:cNvSpPr>
          <p:nvPr>
            <p:ph type="body" sz="half" idx="2" hasCustomPrompt="1"/>
          </p:nvPr>
        </p:nvSpPr>
        <p:spPr>
          <a:xfrm>
            <a:off x="0" y="3175851"/>
            <a:ext cx="12191999" cy="2362481"/>
          </a:xfrm>
          <a:prstGeom prst="rect">
            <a:avLst/>
          </a:prstGeom>
        </p:spPr>
        <p:txBody>
          <a:bodyPr anchor="ctr">
            <a:normAutofit/>
          </a:bodyPr>
          <a:lstStyle>
            <a:lvl1pPr marL="0" indent="0" algn="ctr">
              <a:buNone/>
              <a:defRPr sz="2800" b="0" i="0">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Subtitle</a:t>
            </a:r>
          </a:p>
        </p:txBody>
      </p:sp>
      <p:sp>
        <p:nvSpPr>
          <p:cNvPr id="6" name="Text Placeholder 5">
            <a:extLst>
              <a:ext uri="{FF2B5EF4-FFF2-40B4-BE49-F238E27FC236}">
                <a16:creationId xmlns:a16="http://schemas.microsoft.com/office/drawing/2014/main" id="{8A4156C4-20F2-A292-DFAF-2B89B636A874}"/>
              </a:ext>
            </a:extLst>
          </p:cNvPr>
          <p:cNvSpPr>
            <a:spLocks noGrp="1"/>
          </p:cNvSpPr>
          <p:nvPr>
            <p:ph type="body" sz="quarter" idx="10" hasCustomPrompt="1"/>
          </p:nvPr>
        </p:nvSpPr>
        <p:spPr>
          <a:xfrm>
            <a:off x="0" y="307975"/>
            <a:ext cx="12192000" cy="2868613"/>
          </a:xfrm>
          <a:prstGeom prst="rect">
            <a:avLst/>
          </a:prstGeom>
        </p:spPr>
        <p:txBody>
          <a:bodyPr anchor="ctr"/>
          <a:lstStyle>
            <a:lvl1pPr marL="0" indent="0" algn="ctr">
              <a:buNone/>
              <a:defRPr sz="4400" b="1" i="0">
                <a:solidFill>
                  <a:srgbClr val="B40E24"/>
                </a:solidFill>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defRPr>
            </a:lvl1pPr>
            <a:lvl2pPr marL="457200" indent="0">
              <a:buNone/>
              <a:defRPr sz="4400" b="1" i="0">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defRPr>
            </a:lvl2pPr>
            <a:lvl3pPr marL="914400" indent="0">
              <a:buNone/>
              <a:defRPr sz="4400" b="1" i="0">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defRPr>
            </a:lvl3pPr>
            <a:lvl4pPr marL="1371600" indent="0">
              <a:buNone/>
              <a:defRPr sz="4400" b="1" i="0">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defRPr>
            </a:lvl4pPr>
            <a:lvl5pPr marL="1828800" indent="0">
              <a:buNone/>
              <a:defRPr sz="4400" b="1" i="0">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defRPr>
            </a:lvl5pPr>
          </a:lstStyle>
          <a:p>
            <a:pPr lvl="0"/>
            <a:r>
              <a:rPr lang="en-US" dirty="0"/>
              <a:t>Click to Edit Title</a:t>
            </a:r>
          </a:p>
        </p:txBody>
      </p:sp>
    </p:spTree>
    <p:extLst>
      <p:ext uri="{BB962C8B-B14F-4D97-AF65-F5344CB8AC3E}">
        <p14:creationId xmlns:p14="http://schemas.microsoft.com/office/powerpoint/2010/main" val="1758197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EACF1-5B9F-2585-A31A-980A0B7A65AC}"/>
              </a:ext>
            </a:extLst>
          </p:cNvPr>
          <p:cNvSpPr>
            <a:spLocks noGrp="1"/>
          </p:cNvSpPr>
          <p:nvPr>
            <p:ph type="title" hasCustomPrompt="1"/>
          </p:nvPr>
        </p:nvSpPr>
        <p:spPr>
          <a:xfrm>
            <a:off x="607512" y="1232210"/>
            <a:ext cx="6927570" cy="2023252"/>
          </a:xfrm>
          <a:prstGeom prst="rect">
            <a:avLst/>
          </a:prstGeom>
        </p:spPr>
        <p:txBody>
          <a:bodyPr anchor="b">
            <a:normAutofit/>
          </a:bodyPr>
          <a:lstStyle>
            <a:lvl1pPr algn="ctr">
              <a:defRPr sz="3600" b="1" i="0">
                <a:solidFill>
                  <a:srgbClr val="B40E24"/>
                </a:solidFill>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BE245ED5-AC76-9D44-9087-6189AA2853A9}"/>
              </a:ext>
            </a:extLst>
          </p:cNvPr>
          <p:cNvSpPr>
            <a:spLocks noGrp="1" noChangeAspect="1"/>
          </p:cNvSpPr>
          <p:nvPr>
            <p:ph type="pic" idx="1"/>
          </p:nvPr>
        </p:nvSpPr>
        <p:spPr>
          <a:xfrm>
            <a:off x="7986342" y="546410"/>
            <a:ext cx="3598146" cy="5071533"/>
          </a:xfrm>
          <a:prstGeom prst="rect">
            <a:avLst/>
          </a:prstGeo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067A954-D0A2-FD12-9263-5051B170354F}"/>
              </a:ext>
            </a:extLst>
          </p:cNvPr>
          <p:cNvSpPr>
            <a:spLocks noGrp="1"/>
          </p:cNvSpPr>
          <p:nvPr>
            <p:ph type="body" sz="half" idx="2"/>
          </p:nvPr>
        </p:nvSpPr>
        <p:spPr>
          <a:xfrm>
            <a:off x="607513" y="3255462"/>
            <a:ext cx="6927570" cy="2362481"/>
          </a:xfrm>
          <a:prstGeom prst="rect">
            <a:avLst/>
          </a:prstGeo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01590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BD1E6-9C3F-5033-7AA5-58D14E6D80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11CF89-8FBE-EF88-8866-3C2FF31DE1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B37CAE-4D46-E5F7-A45B-B311CA236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0CAB5A-C058-403C-AC03-E19215296C5F}"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4/16/2025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4D9F705-A2E9-1645-F399-1ABA5203889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23A21BC-2A4B-DE8B-D476-4EE3CCD7432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EFAF18-8A94-49BE-A8E4-7834727EE9F2}"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0420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41CD1986-93EF-8EAD-933C-315177B5B5C5}"/>
              </a:ext>
            </a:extLst>
          </p:cNvPr>
          <p:cNvSpPr>
            <a:spLocks noGrp="1"/>
          </p:cNvSpPr>
          <p:nvPr>
            <p:ph type="body" sz="half" idx="2" hasCustomPrompt="1"/>
          </p:nvPr>
        </p:nvSpPr>
        <p:spPr>
          <a:xfrm>
            <a:off x="0" y="3175851"/>
            <a:ext cx="12191999" cy="2362481"/>
          </a:xfrm>
          <a:prstGeom prst="rect">
            <a:avLst/>
          </a:prstGeom>
        </p:spPr>
        <p:txBody>
          <a:bodyPr anchor="ctr">
            <a:normAutofit/>
          </a:bodyPr>
          <a:lstStyle>
            <a:lvl1pPr marL="0" indent="0" algn="ctr">
              <a:buNone/>
              <a:defRPr sz="2800" b="0" i="0">
                <a:latin typeface="Helvetica Neue" panose="02000503000000020004" pitchFamily="2" charset="0"/>
                <a:ea typeface="Helvetica Neue" panose="02000503000000020004" pitchFamily="2" charset="0"/>
                <a:cs typeface="Helvetica Neue" panose="02000503000000020004"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Subtitle</a:t>
            </a:r>
          </a:p>
        </p:txBody>
      </p:sp>
      <p:sp>
        <p:nvSpPr>
          <p:cNvPr id="6" name="Text Placeholder 5">
            <a:extLst>
              <a:ext uri="{FF2B5EF4-FFF2-40B4-BE49-F238E27FC236}">
                <a16:creationId xmlns:a16="http://schemas.microsoft.com/office/drawing/2014/main" id="{8A4156C4-20F2-A292-DFAF-2B89B636A874}"/>
              </a:ext>
            </a:extLst>
          </p:cNvPr>
          <p:cNvSpPr>
            <a:spLocks noGrp="1"/>
          </p:cNvSpPr>
          <p:nvPr>
            <p:ph type="body" sz="quarter" idx="10" hasCustomPrompt="1"/>
          </p:nvPr>
        </p:nvSpPr>
        <p:spPr>
          <a:xfrm>
            <a:off x="0" y="307975"/>
            <a:ext cx="12192000" cy="2868613"/>
          </a:xfrm>
          <a:prstGeom prst="rect">
            <a:avLst/>
          </a:prstGeom>
        </p:spPr>
        <p:txBody>
          <a:bodyPr anchor="ctr"/>
          <a:lstStyle>
            <a:lvl1pPr marL="0" indent="0" algn="ctr">
              <a:buNone/>
              <a:defRPr sz="4400" b="1" i="0">
                <a:solidFill>
                  <a:srgbClr val="B40E24"/>
                </a:solidFill>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defRPr>
            </a:lvl1pPr>
            <a:lvl2pPr marL="457200" indent="0">
              <a:buNone/>
              <a:defRPr sz="4400" b="1" i="0">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defRPr>
            </a:lvl2pPr>
            <a:lvl3pPr marL="914400" indent="0">
              <a:buNone/>
              <a:defRPr sz="4400" b="1" i="0">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defRPr>
            </a:lvl3pPr>
            <a:lvl4pPr marL="1371600" indent="0">
              <a:buNone/>
              <a:defRPr sz="4400" b="1" i="0">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defRPr>
            </a:lvl4pPr>
            <a:lvl5pPr marL="1828800" indent="0">
              <a:buNone/>
              <a:defRPr sz="4400" b="1" i="0">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defRPr>
            </a:lvl5pPr>
          </a:lstStyle>
          <a:p>
            <a:pPr lvl="0"/>
            <a:r>
              <a:rPr lang="en-US" dirty="0"/>
              <a:t>Click to Edit Title</a:t>
            </a:r>
          </a:p>
        </p:txBody>
      </p:sp>
    </p:spTree>
    <p:extLst>
      <p:ext uri="{BB962C8B-B14F-4D97-AF65-F5344CB8AC3E}">
        <p14:creationId xmlns:p14="http://schemas.microsoft.com/office/powerpoint/2010/main" val="15879981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image" Target="../media/image4.tif"/><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3.emf"/><Relationship Id="rId5" Type="http://schemas.openxmlformats.org/officeDocument/2006/relationships/slideLayout" Target="../slideLayouts/slideLayout13.xml"/><Relationship Id="rId10"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image" Target="../media/image4.tif"/></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image" Target="../media/image4.tif"/><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0FB291B-69D7-5194-B374-216C332B4C2A}"/>
              </a:ext>
            </a:extLst>
          </p:cNvPr>
          <p:cNvSpPr>
            <a:spLocks noChangeArrowheads="1"/>
          </p:cNvSpPr>
          <p:nvPr/>
        </p:nvSpPr>
        <p:spPr bwMode="auto">
          <a:xfrm>
            <a:off x="1000897" y="780279"/>
            <a:ext cx="10330249" cy="5336315"/>
          </a:xfrm>
          <a:prstGeom prst="rect">
            <a:avLst/>
          </a:prstGeom>
          <a:noFill/>
          <a:ln w="76200" cap="flat">
            <a:gradFill>
              <a:gsLst>
                <a:gs pos="0">
                  <a:schemeClr val="accent1">
                    <a:lumMod val="5000"/>
                    <a:lumOff val="95000"/>
                  </a:schemeClr>
                </a:gs>
                <a:gs pos="0">
                  <a:schemeClr val="bg1">
                    <a:lumMod val="85000"/>
                  </a:schemeClr>
                </a:gs>
                <a:gs pos="82000">
                  <a:schemeClr val="bg1">
                    <a:lumMod val="85000"/>
                  </a:schemeClr>
                </a:gs>
                <a:gs pos="100000">
                  <a:schemeClr val="bg2">
                    <a:lumMod val="75000"/>
                  </a:schemeClr>
                </a:gs>
              </a:gsLst>
              <a:lin ang="6000000" scaled="0"/>
            </a:gradFill>
            <a:prstDash val="solid"/>
            <a:miter lim="800000"/>
            <a:headEnd/>
            <a:tailEnd/>
          </a:ln>
        </p:spPr>
        <p:txBody>
          <a:bodyPr vert="horz" wrap="square" lIns="121920" tIns="60960" rIns="121920" bIns="60960" numCol="1" anchor="t" anchorCtr="0" compatLnSpc="1">
            <a:prstTxWarp prst="textNoShape">
              <a:avLst/>
            </a:prstTxWarp>
          </a:bodyPr>
          <a:lstStyle/>
          <a:p>
            <a:endParaRPr lang="id-ID" sz="3200"/>
          </a:p>
        </p:txBody>
      </p:sp>
      <p:pic>
        <p:nvPicPr>
          <p:cNvPr id="18" name="Picture 17" descr="A red and black background with gears and lines&#10;&#10;Description automatically generated">
            <a:extLst>
              <a:ext uri="{FF2B5EF4-FFF2-40B4-BE49-F238E27FC236}">
                <a16:creationId xmlns:a16="http://schemas.microsoft.com/office/drawing/2014/main" id="{F44A64C5-BE97-5AE8-8C02-23B631D3C911}"/>
              </a:ext>
            </a:extLst>
          </p:cNvPr>
          <p:cNvPicPr>
            <a:picLocks noChangeAspect="1"/>
          </p:cNvPicPr>
          <p:nvPr/>
        </p:nvPicPr>
        <p:blipFill>
          <a:blip r:embed="rId5"/>
          <a:stretch>
            <a:fillRect/>
          </a:stretch>
        </p:blipFill>
        <p:spPr>
          <a:xfrm>
            <a:off x="-56" y="11575"/>
            <a:ext cx="4196605" cy="6846425"/>
          </a:xfrm>
          <a:prstGeom prst="rect">
            <a:avLst/>
          </a:prstGeom>
        </p:spPr>
      </p:pic>
      <p:pic>
        <p:nvPicPr>
          <p:cNvPr id="6" name="Picture 5" descr="A black and white logo&#10;&#10;Description automatically generated">
            <a:extLst>
              <a:ext uri="{FF2B5EF4-FFF2-40B4-BE49-F238E27FC236}">
                <a16:creationId xmlns:a16="http://schemas.microsoft.com/office/drawing/2014/main" id="{7B07BE3B-8582-445B-D143-B3646E8F14DA}"/>
              </a:ext>
            </a:extLst>
          </p:cNvPr>
          <p:cNvPicPr>
            <a:picLocks noChangeAspect="1"/>
          </p:cNvPicPr>
          <p:nvPr/>
        </p:nvPicPr>
        <p:blipFill>
          <a:blip r:embed="rId6"/>
          <a:stretch>
            <a:fillRect/>
          </a:stretch>
        </p:blipFill>
        <p:spPr>
          <a:xfrm>
            <a:off x="425683" y="5140070"/>
            <a:ext cx="2943684" cy="784982"/>
          </a:xfrm>
          <a:prstGeom prst="rect">
            <a:avLst/>
          </a:prstGeom>
        </p:spPr>
      </p:pic>
      <p:pic>
        <p:nvPicPr>
          <p:cNvPr id="3" name="Picture 2">
            <a:extLst>
              <a:ext uri="{FF2B5EF4-FFF2-40B4-BE49-F238E27FC236}">
                <a16:creationId xmlns:a16="http://schemas.microsoft.com/office/drawing/2014/main" id="{E18D90AE-83AE-D247-2E24-F6A3F7089481}"/>
              </a:ext>
            </a:extLst>
          </p:cNvPr>
          <p:cNvPicPr>
            <a:picLocks noChangeAspect="1"/>
          </p:cNvPicPr>
          <p:nvPr/>
        </p:nvPicPr>
        <p:blipFill rotWithShape="1">
          <a:blip r:embed="rId7"/>
          <a:srcRect t="61664"/>
          <a:stretch/>
        </p:blipFill>
        <p:spPr>
          <a:xfrm>
            <a:off x="778842" y="6032413"/>
            <a:ext cx="1990920" cy="454884"/>
          </a:xfrm>
          <a:prstGeom prst="rect">
            <a:avLst/>
          </a:prstGeom>
        </p:spPr>
      </p:pic>
    </p:spTree>
    <p:extLst>
      <p:ext uri="{BB962C8B-B14F-4D97-AF65-F5344CB8AC3E}">
        <p14:creationId xmlns:p14="http://schemas.microsoft.com/office/powerpoint/2010/main" val="2574007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red background with lines and dots&#10;&#10;Description automatically generated">
            <a:extLst>
              <a:ext uri="{FF2B5EF4-FFF2-40B4-BE49-F238E27FC236}">
                <a16:creationId xmlns:a16="http://schemas.microsoft.com/office/drawing/2014/main" id="{38EEF0D5-6670-D900-59B3-8350C4198B95}"/>
              </a:ext>
            </a:extLst>
          </p:cNvPr>
          <p:cNvPicPr>
            <a:picLocks noChangeAspect="1"/>
          </p:cNvPicPr>
          <p:nvPr/>
        </p:nvPicPr>
        <p:blipFill rotWithShape="1">
          <a:blip r:embed="rId7"/>
          <a:srcRect l="1233"/>
          <a:stretch/>
        </p:blipFill>
        <p:spPr>
          <a:xfrm>
            <a:off x="0" y="-177582"/>
            <a:ext cx="12192000" cy="7035582"/>
          </a:xfrm>
          <a:prstGeom prst="rect">
            <a:avLst/>
          </a:prstGeom>
        </p:spPr>
      </p:pic>
      <p:sp>
        <p:nvSpPr>
          <p:cNvPr id="4" name="Rectangle 3">
            <a:extLst>
              <a:ext uri="{FF2B5EF4-FFF2-40B4-BE49-F238E27FC236}">
                <a16:creationId xmlns:a16="http://schemas.microsoft.com/office/drawing/2014/main" id="{303626CC-1876-6932-E3A7-931D8D0B2737}"/>
              </a:ext>
            </a:extLst>
          </p:cNvPr>
          <p:cNvSpPr/>
          <p:nvPr/>
        </p:nvSpPr>
        <p:spPr>
          <a:xfrm>
            <a:off x="0" y="-576870"/>
            <a:ext cx="12372015" cy="7434869"/>
          </a:xfrm>
          <a:prstGeom prst="rect">
            <a:avLst/>
          </a:prstGeom>
          <a:gradFill flip="none" rotWithShape="1">
            <a:gsLst>
              <a:gs pos="47000">
                <a:schemeClr val="accent3">
                  <a:lumMod val="5000"/>
                  <a:lumOff val="95000"/>
                  <a:alpha val="0"/>
                </a:schemeClr>
              </a:gs>
              <a:gs pos="99000">
                <a:schemeClr val="tx1">
                  <a:alpha val="72000"/>
                </a:schemeClr>
              </a:gs>
            </a:gsLst>
            <a:lin ang="135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black and white logo&#10;&#10;Description automatically generated">
            <a:extLst>
              <a:ext uri="{FF2B5EF4-FFF2-40B4-BE49-F238E27FC236}">
                <a16:creationId xmlns:a16="http://schemas.microsoft.com/office/drawing/2014/main" id="{87B19A37-278E-F9E7-24C9-B5658153781D}"/>
              </a:ext>
            </a:extLst>
          </p:cNvPr>
          <p:cNvPicPr>
            <a:picLocks noChangeAspect="1"/>
          </p:cNvPicPr>
          <p:nvPr/>
        </p:nvPicPr>
        <p:blipFill>
          <a:blip r:embed="rId8"/>
          <a:stretch>
            <a:fillRect/>
          </a:stretch>
        </p:blipFill>
        <p:spPr>
          <a:xfrm>
            <a:off x="4447493" y="4207099"/>
            <a:ext cx="3437055" cy="916548"/>
          </a:xfrm>
          <a:prstGeom prst="rect">
            <a:avLst/>
          </a:prstGeom>
        </p:spPr>
      </p:pic>
      <p:sp>
        <p:nvSpPr>
          <p:cNvPr id="7" name="Rectangle 6">
            <a:extLst>
              <a:ext uri="{FF2B5EF4-FFF2-40B4-BE49-F238E27FC236}">
                <a16:creationId xmlns:a16="http://schemas.microsoft.com/office/drawing/2014/main" id="{B1EECA46-6624-98DF-B4AB-B91BA8C0408B}"/>
              </a:ext>
            </a:extLst>
          </p:cNvPr>
          <p:cNvSpPr>
            <a:spLocks noChangeArrowheads="1"/>
          </p:cNvSpPr>
          <p:nvPr/>
        </p:nvSpPr>
        <p:spPr bwMode="auto">
          <a:xfrm>
            <a:off x="1000897" y="780279"/>
            <a:ext cx="10330249" cy="5336315"/>
          </a:xfrm>
          <a:prstGeom prst="rect">
            <a:avLst/>
          </a:prstGeom>
          <a:noFill/>
          <a:ln w="76200" cap="flat">
            <a:gradFill>
              <a:gsLst>
                <a:gs pos="0">
                  <a:schemeClr val="accent1">
                    <a:lumMod val="5000"/>
                    <a:lumOff val="95000"/>
                  </a:schemeClr>
                </a:gs>
                <a:gs pos="74000">
                  <a:schemeClr val="bg1">
                    <a:lumMod val="85000"/>
                  </a:schemeClr>
                </a:gs>
                <a:gs pos="82000">
                  <a:schemeClr val="bg1">
                    <a:lumMod val="85000"/>
                  </a:schemeClr>
                </a:gs>
                <a:gs pos="100000">
                  <a:schemeClr val="bg2">
                    <a:lumMod val="75000"/>
                  </a:schemeClr>
                </a:gs>
              </a:gsLst>
              <a:lin ang="5400000" scaled="1"/>
            </a:gradFill>
            <a:prstDash val="solid"/>
            <a:miter lim="800000"/>
            <a:headEnd/>
            <a:tailEnd/>
          </a:ln>
        </p:spPr>
        <p:txBody>
          <a:bodyPr vert="horz" wrap="square" lIns="121920" tIns="60960" rIns="121920" bIns="60960" numCol="1" anchor="t" anchorCtr="0" compatLnSpc="1">
            <a:prstTxWarp prst="textNoShape">
              <a:avLst/>
            </a:prstTxWarp>
          </a:bodyPr>
          <a:lstStyle/>
          <a:p>
            <a:endParaRPr lang="id-ID" sz="3200"/>
          </a:p>
        </p:txBody>
      </p:sp>
      <p:cxnSp>
        <p:nvCxnSpPr>
          <p:cNvPr id="9" name="Straight Connector 8">
            <a:extLst>
              <a:ext uri="{FF2B5EF4-FFF2-40B4-BE49-F238E27FC236}">
                <a16:creationId xmlns:a16="http://schemas.microsoft.com/office/drawing/2014/main" id="{FFAC38E2-B84C-297E-E311-8D87CE38068B}"/>
              </a:ext>
            </a:extLst>
          </p:cNvPr>
          <p:cNvCxnSpPr>
            <a:cxnSpLocks/>
          </p:cNvCxnSpPr>
          <p:nvPr/>
        </p:nvCxnSpPr>
        <p:spPr>
          <a:xfrm>
            <a:off x="2963745" y="3970004"/>
            <a:ext cx="6411749" cy="0"/>
          </a:xfrm>
          <a:prstGeom prst="line">
            <a:avLst/>
          </a:prstGeom>
          <a:ln w="66675">
            <a:gradFill>
              <a:gsLst>
                <a:gs pos="0">
                  <a:schemeClr val="accent1">
                    <a:lumMod val="5000"/>
                    <a:lumOff val="95000"/>
                  </a:schemeClr>
                </a:gs>
                <a:gs pos="74000">
                  <a:schemeClr val="bg2">
                    <a:lumMod val="90000"/>
                  </a:schemeClr>
                </a:gs>
                <a:gs pos="100000">
                  <a:schemeClr val="accent1">
                    <a:lumMod val="45000"/>
                    <a:lumOff val="55000"/>
                  </a:schemeClr>
                </a:gs>
                <a:gs pos="100000">
                  <a:schemeClr val="tx1">
                    <a:lumMod val="50000"/>
                    <a:lumOff val="50000"/>
                  </a:scheme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E3B899F-1659-35BA-2059-344391948B27}"/>
              </a:ext>
            </a:extLst>
          </p:cNvPr>
          <p:cNvPicPr>
            <a:picLocks noChangeAspect="1"/>
          </p:cNvPicPr>
          <p:nvPr/>
        </p:nvPicPr>
        <p:blipFill rotWithShape="1">
          <a:blip r:embed="rId9"/>
          <a:srcRect t="61664"/>
          <a:stretch/>
        </p:blipFill>
        <p:spPr>
          <a:xfrm>
            <a:off x="5020128" y="5128492"/>
            <a:ext cx="2151744" cy="491628"/>
          </a:xfrm>
          <a:prstGeom prst="rect">
            <a:avLst/>
          </a:prstGeom>
        </p:spPr>
      </p:pic>
    </p:spTree>
    <p:extLst>
      <p:ext uri="{BB962C8B-B14F-4D97-AF65-F5344CB8AC3E}">
        <p14:creationId xmlns:p14="http://schemas.microsoft.com/office/powerpoint/2010/main" val="1858484210"/>
      </p:ext>
    </p:extLst>
  </p:cSld>
  <p:clrMap bg1="lt1" tx1="dk1" bg2="lt2" tx2="dk2" accent1="accent1" accent2="accent2" accent3="accent3" accent4="accent4" accent5="accent5" accent6="accent6" hlink="hlink" folHlink="folHlink"/>
  <p:sldLayoutIdLst>
    <p:sldLayoutId id="2147483683" r:id="rId1"/>
    <p:sldLayoutId id="2147483701" r:id="rId2"/>
    <p:sldLayoutId id="2147483709" r:id="rId3"/>
    <p:sldLayoutId id="2147483710" r:id="rId4"/>
    <p:sldLayoutId id="214748371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red background with lines and dots&#10;&#10;Description automatically generated">
            <a:extLst>
              <a:ext uri="{FF2B5EF4-FFF2-40B4-BE49-F238E27FC236}">
                <a16:creationId xmlns:a16="http://schemas.microsoft.com/office/drawing/2014/main" id="{2521698B-E1D8-3CB5-5910-3B2CD5577A59}"/>
              </a:ext>
            </a:extLst>
          </p:cNvPr>
          <p:cNvPicPr>
            <a:picLocks noChangeAspect="1"/>
          </p:cNvPicPr>
          <p:nvPr/>
        </p:nvPicPr>
        <p:blipFill rotWithShape="1">
          <a:blip r:embed="rId9"/>
          <a:srcRect l="1233" t="88293"/>
          <a:stretch/>
        </p:blipFill>
        <p:spPr>
          <a:xfrm>
            <a:off x="0" y="6059591"/>
            <a:ext cx="12192000" cy="812057"/>
          </a:xfrm>
          <a:prstGeom prst="rect">
            <a:avLst/>
          </a:prstGeom>
        </p:spPr>
      </p:pic>
      <p:pic>
        <p:nvPicPr>
          <p:cNvPr id="5" name="Picture 4" descr="A black and white logo&#10;&#10;Description automatically generated">
            <a:extLst>
              <a:ext uri="{FF2B5EF4-FFF2-40B4-BE49-F238E27FC236}">
                <a16:creationId xmlns:a16="http://schemas.microsoft.com/office/drawing/2014/main" id="{3F1E3328-B840-7FD5-EF53-FA43404FF0C8}"/>
              </a:ext>
            </a:extLst>
          </p:cNvPr>
          <p:cNvPicPr>
            <a:picLocks noChangeAspect="1"/>
          </p:cNvPicPr>
          <p:nvPr/>
        </p:nvPicPr>
        <p:blipFill>
          <a:blip r:embed="rId10"/>
          <a:stretch>
            <a:fillRect/>
          </a:stretch>
        </p:blipFill>
        <p:spPr>
          <a:xfrm>
            <a:off x="9426917" y="6186906"/>
            <a:ext cx="2567783" cy="684742"/>
          </a:xfrm>
          <a:prstGeom prst="rect">
            <a:avLst/>
          </a:prstGeom>
        </p:spPr>
      </p:pic>
      <p:pic>
        <p:nvPicPr>
          <p:cNvPr id="2" name="Picture 1">
            <a:extLst>
              <a:ext uri="{FF2B5EF4-FFF2-40B4-BE49-F238E27FC236}">
                <a16:creationId xmlns:a16="http://schemas.microsoft.com/office/drawing/2014/main" id="{7276245E-790A-30F2-C9A5-10840C1DA07F}"/>
              </a:ext>
            </a:extLst>
          </p:cNvPr>
          <p:cNvPicPr>
            <a:picLocks noChangeAspect="1"/>
          </p:cNvPicPr>
          <p:nvPr/>
        </p:nvPicPr>
        <p:blipFill rotWithShape="1">
          <a:blip r:embed="rId11"/>
          <a:srcRect t="61664"/>
          <a:stretch/>
        </p:blipFill>
        <p:spPr>
          <a:xfrm>
            <a:off x="401154" y="6217480"/>
            <a:ext cx="2212837" cy="505587"/>
          </a:xfrm>
          <a:prstGeom prst="rect">
            <a:avLst/>
          </a:prstGeom>
        </p:spPr>
      </p:pic>
    </p:spTree>
    <p:extLst>
      <p:ext uri="{BB962C8B-B14F-4D97-AF65-F5344CB8AC3E}">
        <p14:creationId xmlns:p14="http://schemas.microsoft.com/office/powerpoint/2010/main" val="14971780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717" r:id="rId6"/>
    <p:sldLayoutId id="214748371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red background with lines and dots&#10;&#10;Description automatically generated">
            <a:extLst>
              <a:ext uri="{FF2B5EF4-FFF2-40B4-BE49-F238E27FC236}">
                <a16:creationId xmlns:a16="http://schemas.microsoft.com/office/drawing/2014/main" id="{38EEF0D5-6670-D900-59B3-8350C4198B95}"/>
              </a:ext>
            </a:extLst>
          </p:cNvPr>
          <p:cNvPicPr>
            <a:picLocks noChangeAspect="1"/>
          </p:cNvPicPr>
          <p:nvPr/>
        </p:nvPicPr>
        <p:blipFill rotWithShape="1">
          <a:blip r:embed="rId7"/>
          <a:srcRect l="1233"/>
          <a:stretch/>
        </p:blipFill>
        <p:spPr>
          <a:xfrm>
            <a:off x="0" y="-177582"/>
            <a:ext cx="12192000" cy="7035582"/>
          </a:xfrm>
          <a:prstGeom prst="rect">
            <a:avLst/>
          </a:prstGeom>
        </p:spPr>
      </p:pic>
      <p:sp>
        <p:nvSpPr>
          <p:cNvPr id="4" name="Rectangle 3">
            <a:extLst>
              <a:ext uri="{FF2B5EF4-FFF2-40B4-BE49-F238E27FC236}">
                <a16:creationId xmlns:a16="http://schemas.microsoft.com/office/drawing/2014/main" id="{303626CC-1876-6932-E3A7-931D8D0B2737}"/>
              </a:ext>
            </a:extLst>
          </p:cNvPr>
          <p:cNvSpPr/>
          <p:nvPr/>
        </p:nvSpPr>
        <p:spPr>
          <a:xfrm>
            <a:off x="0" y="-576870"/>
            <a:ext cx="12372015" cy="7434869"/>
          </a:xfrm>
          <a:prstGeom prst="rect">
            <a:avLst/>
          </a:prstGeom>
          <a:gradFill flip="none" rotWithShape="1">
            <a:gsLst>
              <a:gs pos="47000">
                <a:schemeClr val="accent3">
                  <a:lumMod val="5000"/>
                  <a:lumOff val="95000"/>
                  <a:alpha val="0"/>
                </a:schemeClr>
              </a:gs>
              <a:gs pos="99000">
                <a:schemeClr val="tx1">
                  <a:alpha val="72000"/>
                </a:schemeClr>
              </a:gs>
            </a:gsLst>
            <a:lin ang="135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black and white logo&#10;&#10;Description automatically generated">
            <a:extLst>
              <a:ext uri="{FF2B5EF4-FFF2-40B4-BE49-F238E27FC236}">
                <a16:creationId xmlns:a16="http://schemas.microsoft.com/office/drawing/2014/main" id="{87B19A37-278E-F9E7-24C9-B5658153781D}"/>
              </a:ext>
            </a:extLst>
          </p:cNvPr>
          <p:cNvPicPr>
            <a:picLocks noChangeAspect="1"/>
          </p:cNvPicPr>
          <p:nvPr/>
        </p:nvPicPr>
        <p:blipFill>
          <a:blip r:embed="rId8"/>
          <a:stretch>
            <a:fillRect/>
          </a:stretch>
        </p:blipFill>
        <p:spPr>
          <a:xfrm>
            <a:off x="4447493" y="4207099"/>
            <a:ext cx="3437055" cy="916548"/>
          </a:xfrm>
          <a:prstGeom prst="rect">
            <a:avLst/>
          </a:prstGeom>
        </p:spPr>
      </p:pic>
      <p:sp>
        <p:nvSpPr>
          <p:cNvPr id="7" name="Rectangle 6">
            <a:extLst>
              <a:ext uri="{FF2B5EF4-FFF2-40B4-BE49-F238E27FC236}">
                <a16:creationId xmlns:a16="http://schemas.microsoft.com/office/drawing/2014/main" id="{B1EECA46-6624-98DF-B4AB-B91BA8C0408B}"/>
              </a:ext>
            </a:extLst>
          </p:cNvPr>
          <p:cNvSpPr>
            <a:spLocks noChangeArrowheads="1"/>
          </p:cNvSpPr>
          <p:nvPr/>
        </p:nvSpPr>
        <p:spPr bwMode="auto">
          <a:xfrm>
            <a:off x="1000897" y="780279"/>
            <a:ext cx="10330249" cy="5336315"/>
          </a:xfrm>
          <a:prstGeom prst="rect">
            <a:avLst/>
          </a:prstGeom>
          <a:noFill/>
          <a:ln w="76200" cap="flat">
            <a:gradFill>
              <a:gsLst>
                <a:gs pos="0">
                  <a:schemeClr val="accent1">
                    <a:lumMod val="5000"/>
                    <a:lumOff val="95000"/>
                  </a:schemeClr>
                </a:gs>
                <a:gs pos="74000">
                  <a:schemeClr val="bg1">
                    <a:lumMod val="85000"/>
                  </a:schemeClr>
                </a:gs>
                <a:gs pos="82000">
                  <a:schemeClr val="bg1">
                    <a:lumMod val="85000"/>
                  </a:schemeClr>
                </a:gs>
                <a:gs pos="100000">
                  <a:schemeClr val="bg2">
                    <a:lumMod val="75000"/>
                  </a:schemeClr>
                </a:gs>
              </a:gsLst>
              <a:lin ang="5400000" scaled="1"/>
            </a:gradFill>
            <a:prstDash val="solid"/>
            <a:miter lim="800000"/>
            <a:headEnd/>
            <a:tailEnd/>
          </a:ln>
        </p:spPr>
        <p:txBody>
          <a:bodyPr vert="horz" wrap="square" lIns="121920" tIns="60960" rIns="121920" bIns="60960" numCol="1" anchor="t" anchorCtr="0" compatLnSpc="1">
            <a:prstTxWarp prst="textNoShape">
              <a:avLst/>
            </a:prstTxWarp>
          </a:bodyPr>
          <a:lstStyle/>
          <a:p>
            <a:endParaRPr lang="id-ID" sz="3200"/>
          </a:p>
        </p:txBody>
      </p:sp>
      <p:cxnSp>
        <p:nvCxnSpPr>
          <p:cNvPr id="9" name="Straight Connector 8">
            <a:extLst>
              <a:ext uri="{FF2B5EF4-FFF2-40B4-BE49-F238E27FC236}">
                <a16:creationId xmlns:a16="http://schemas.microsoft.com/office/drawing/2014/main" id="{FFAC38E2-B84C-297E-E311-8D87CE38068B}"/>
              </a:ext>
            </a:extLst>
          </p:cNvPr>
          <p:cNvCxnSpPr>
            <a:cxnSpLocks/>
          </p:cNvCxnSpPr>
          <p:nvPr/>
        </p:nvCxnSpPr>
        <p:spPr>
          <a:xfrm>
            <a:off x="2963745" y="3970004"/>
            <a:ext cx="6411749" cy="0"/>
          </a:xfrm>
          <a:prstGeom prst="line">
            <a:avLst/>
          </a:prstGeom>
          <a:ln w="66675">
            <a:gradFill>
              <a:gsLst>
                <a:gs pos="0">
                  <a:schemeClr val="accent1">
                    <a:lumMod val="5000"/>
                    <a:lumOff val="95000"/>
                  </a:schemeClr>
                </a:gs>
                <a:gs pos="74000">
                  <a:schemeClr val="bg2">
                    <a:lumMod val="90000"/>
                  </a:schemeClr>
                </a:gs>
                <a:gs pos="100000">
                  <a:schemeClr val="accent1">
                    <a:lumMod val="45000"/>
                    <a:lumOff val="55000"/>
                  </a:schemeClr>
                </a:gs>
                <a:gs pos="100000">
                  <a:schemeClr val="tx1">
                    <a:lumMod val="50000"/>
                    <a:lumOff val="50000"/>
                  </a:scheme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E3B899F-1659-35BA-2059-344391948B27}"/>
              </a:ext>
            </a:extLst>
          </p:cNvPr>
          <p:cNvPicPr>
            <a:picLocks noChangeAspect="1"/>
          </p:cNvPicPr>
          <p:nvPr/>
        </p:nvPicPr>
        <p:blipFill rotWithShape="1">
          <a:blip r:embed="rId9"/>
          <a:srcRect t="61664"/>
          <a:stretch/>
        </p:blipFill>
        <p:spPr>
          <a:xfrm>
            <a:off x="5020128" y="5128492"/>
            <a:ext cx="2151744" cy="491628"/>
          </a:xfrm>
          <a:prstGeom prst="rect">
            <a:avLst/>
          </a:prstGeom>
        </p:spPr>
      </p:pic>
    </p:spTree>
    <p:extLst>
      <p:ext uri="{BB962C8B-B14F-4D97-AF65-F5344CB8AC3E}">
        <p14:creationId xmlns:p14="http://schemas.microsoft.com/office/powerpoint/2010/main" val="244103052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mailto:alison.skinner@navarrocollege.edu"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mailto:riva.Bryant@navarrocollege.edu"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hyperlink" Target="mailto:peggie.henderson@navarrocollege.edu"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mailto:Megan.smith@navarrocollege.edu"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32C60-0200-DA79-95A7-8E96A6669298}"/>
              </a:ext>
            </a:extLst>
          </p:cNvPr>
          <p:cNvSpPr>
            <a:spLocks noGrp="1"/>
          </p:cNvSpPr>
          <p:nvPr>
            <p:ph type="ctrTitle"/>
          </p:nvPr>
        </p:nvSpPr>
        <p:spPr>
          <a:xfrm>
            <a:off x="1524000" y="1579563"/>
            <a:ext cx="9144000" cy="2387600"/>
          </a:xfrm>
        </p:spPr>
        <p:txBody>
          <a:bodyPr/>
          <a:lstStyle/>
          <a:p>
            <a:r>
              <a:rPr lang="en-US" dirty="0">
                <a:solidFill>
                  <a:schemeClr val="bg1"/>
                </a:solidFill>
              </a:rPr>
              <a:t>NC Retirement Plan</a:t>
            </a:r>
          </a:p>
        </p:txBody>
      </p:sp>
      <p:sp>
        <p:nvSpPr>
          <p:cNvPr id="3" name="TextBox 2">
            <a:extLst>
              <a:ext uri="{FF2B5EF4-FFF2-40B4-BE49-F238E27FC236}">
                <a16:creationId xmlns:a16="http://schemas.microsoft.com/office/drawing/2014/main" id="{677C46C3-502F-B166-7248-F481975769DA}"/>
              </a:ext>
            </a:extLst>
          </p:cNvPr>
          <p:cNvSpPr txBox="1"/>
          <p:nvPr/>
        </p:nvSpPr>
        <p:spPr>
          <a:xfrm>
            <a:off x="10590921" y="6403607"/>
            <a:ext cx="1601079" cy="369332"/>
          </a:xfrm>
          <a:prstGeom prst="rect">
            <a:avLst/>
          </a:prstGeom>
          <a:noFill/>
        </p:spPr>
        <p:txBody>
          <a:bodyPr wrap="none" rtlCol="0">
            <a:spAutoFit/>
          </a:bodyPr>
          <a:lstStyle/>
          <a:p>
            <a:r>
              <a:rPr lang="en-US" dirty="0">
                <a:solidFill>
                  <a:schemeClr val="bg1"/>
                </a:solidFill>
              </a:rPr>
              <a:t>Business Office</a:t>
            </a:r>
          </a:p>
        </p:txBody>
      </p:sp>
    </p:spTree>
    <p:extLst>
      <p:ext uri="{BB962C8B-B14F-4D97-AF65-F5344CB8AC3E}">
        <p14:creationId xmlns:p14="http://schemas.microsoft.com/office/powerpoint/2010/main" val="194771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67878271-9604-6DC7-59BC-24F1769985F9}"/>
              </a:ext>
            </a:extLst>
          </p:cNvPr>
          <p:cNvSpPr>
            <a:spLocks noGrp="1"/>
          </p:cNvSpPr>
          <p:nvPr>
            <p:ph type="body" sz="half" idx="2"/>
          </p:nvPr>
        </p:nvSpPr>
        <p:spPr>
          <a:xfrm>
            <a:off x="630937" y="542925"/>
            <a:ext cx="10908792" cy="4995407"/>
          </a:xfrm>
        </p:spPr>
        <p:txBody>
          <a:bodyPr/>
          <a:lstStyle/>
          <a:p>
            <a:pPr marL="0" marR="0" algn="l">
              <a:lnSpc>
                <a:spcPct val="150000"/>
              </a:lnSpc>
              <a:spcAft>
                <a:spcPts val="800"/>
              </a:spcAft>
              <a:buNone/>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TRS (Rollover): </a:t>
            </a:r>
          </a:p>
          <a:p>
            <a:pPr marL="342900" marR="0" indent="-342900" algn="l">
              <a:lnSpc>
                <a:spcPct val="150000"/>
              </a:lnSpc>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TRS 6A form required (signed by receiving plan)</a:t>
            </a:r>
          </a:p>
          <a:p>
            <a:pPr marL="342900" marR="0" indent="-342900" algn="l">
              <a:lnSpc>
                <a:spcPct val="150000"/>
              </a:lnSpc>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Refund issued after all paperwork and final deposits confirmed</a:t>
            </a:r>
          </a:p>
          <a:p>
            <a:pPr marL="342900" marR="0" indent="-342900" algn="l">
              <a:lnSpc>
                <a:spcPct val="150000"/>
              </a:lnSpc>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Refund not processed if re-employed by a TRS-covered employer</a:t>
            </a:r>
            <a:endParaRPr lang="en-US" dirty="0"/>
          </a:p>
        </p:txBody>
      </p:sp>
      <p:pic>
        <p:nvPicPr>
          <p:cNvPr id="2" name="Picture 1">
            <a:extLst>
              <a:ext uri="{FF2B5EF4-FFF2-40B4-BE49-F238E27FC236}">
                <a16:creationId xmlns:a16="http://schemas.microsoft.com/office/drawing/2014/main" id="{340F1439-4860-91EF-2105-A2708816201D}"/>
              </a:ext>
            </a:extLst>
          </p:cNvPr>
          <p:cNvPicPr>
            <a:picLocks noChangeAspect="1"/>
          </p:cNvPicPr>
          <p:nvPr/>
        </p:nvPicPr>
        <p:blipFill>
          <a:blip r:embed="rId3"/>
          <a:stretch>
            <a:fillRect/>
          </a:stretch>
        </p:blipFill>
        <p:spPr>
          <a:xfrm>
            <a:off x="9944139" y="127591"/>
            <a:ext cx="2247861" cy="1120184"/>
          </a:xfrm>
          <a:prstGeom prst="rect">
            <a:avLst/>
          </a:prstGeom>
        </p:spPr>
      </p:pic>
    </p:spTree>
    <p:extLst>
      <p:ext uri="{BB962C8B-B14F-4D97-AF65-F5344CB8AC3E}">
        <p14:creationId xmlns:p14="http://schemas.microsoft.com/office/powerpoint/2010/main" val="91879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D1C12E95-4612-1DD1-9584-0B3099300404}"/>
              </a:ext>
            </a:extLst>
          </p:cNvPr>
          <p:cNvSpPr>
            <a:spLocks noGrp="1"/>
          </p:cNvSpPr>
          <p:nvPr>
            <p:ph type="body" sz="half" idx="2"/>
          </p:nvPr>
        </p:nvSpPr>
        <p:spPr>
          <a:xfrm>
            <a:off x="694945" y="314325"/>
            <a:ext cx="10853928" cy="5224007"/>
          </a:xfrm>
        </p:spPr>
        <p:txBody>
          <a:bodyPr/>
          <a:lstStyle/>
          <a:p>
            <a:pPr marL="0" marR="0" algn="l">
              <a:lnSpc>
                <a:spcPct val="150000"/>
              </a:lnSpc>
              <a:spcAft>
                <a:spcPts val="800"/>
              </a:spcAft>
              <a:buNone/>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TRS (Refund): </a:t>
            </a:r>
          </a:p>
          <a:p>
            <a:pPr marL="285750" marR="0" indent="-285750" algn="l">
              <a:lnSpc>
                <a:spcPct val="150000"/>
              </a:lnSpc>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Must permanently terminate employment and not plan to return</a:t>
            </a:r>
          </a:p>
          <a:p>
            <a:pPr marL="285750" marR="0" indent="-285750" algn="l">
              <a:lnSpc>
                <a:spcPct val="150000"/>
              </a:lnSpc>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Submit notarized TRS 6 form via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MyTRS</a:t>
            </a:r>
            <a:r>
              <a:rPr lang="en-US" sz="2400" dirty="0">
                <a:effectLst/>
                <a:latin typeface="Calibri" panose="020F0502020204030204" pitchFamily="34" charset="0"/>
                <a:ea typeface="Calibri" panose="020F0502020204030204" pitchFamily="34" charset="0"/>
                <a:cs typeface="Times New Roman" panose="02020603050405020304" pitchFamily="18" charset="0"/>
              </a:rPr>
              <a:t>, mail, or fax</a:t>
            </a:r>
          </a:p>
          <a:p>
            <a:pPr marL="285750" marR="0" indent="-285750" algn="l">
              <a:lnSpc>
                <a:spcPct val="150000"/>
              </a:lnSpc>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TRS confirms termination and final contributions with employer</a:t>
            </a:r>
            <a:endParaRPr lang="en-US" dirty="0"/>
          </a:p>
        </p:txBody>
      </p:sp>
      <p:pic>
        <p:nvPicPr>
          <p:cNvPr id="3" name="Picture 2">
            <a:extLst>
              <a:ext uri="{FF2B5EF4-FFF2-40B4-BE49-F238E27FC236}">
                <a16:creationId xmlns:a16="http://schemas.microsoft.com/office/drawing/2014/main" id="{E3193086-3E68-C8C4-82E9-A33069DCB0F1}"/>
              </a:ext>
            </a:extLst>
          </p:cNvPr>
          <p:cNvPicPr>
            <a:picLocks noChangeAspect="1"/>
          </p:cNvPicPr>
          <p:nvPr/>
        </p:nvPicPr>
        <p:blipFill>
          <a:blip r:embed="rId3"/>
          <a:srcRect l="6975" r="9776"/>
          <a:stretch/>
        </p:blipFill>
        <p:spPr>
          <a:xfrm>
            <a:off x="10320670" y="99237"/>
            <a:ext cx="1871330" cy="1120184"/>
          </a:xfrm>
          <a:prstGeom prst="rect">
            <a:avLst/>
          </a:prstGeom>
        </p:spPr>
      </p:pic>
    </p:spTree>
    <p:extLst>
      <p:ext uri="{BB962C8B-B14F-4D97-AF65-F5344CB8AC3E}">
        <p14:creationId xmlns:p14="http://schemas.microsoft.com/office/powerpoint/2010/main" val="329238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65FB71F-EE65-3FF2-473D-57E8A4AEAC24}"/>
              </a:ext>
            </a:extLst>
          </p:cNvPr>
          <p:cNvSpPr>
            <a:spLocks noGrp="1"/>
          </p:cNvSpPr>
          <p:nvPr>
            <p:ph type="ctrTitle"/>
          </p:nvPr>
        </p:nvSpPr>
        <p:spPr>
          <a:xfrm>
            <a:off x="1524000" y="1655763"/>
            <a:ext cx="9144000" cy="2387600"/>
          </a:xfrm>
        </p:spPr>
        <p:txBody>
          <a:bodyPr/>
          <a:lstStyle/>
          <a:p>
            <a:r>
              <a:rPr lang="en-US" dirty="0">
                <a:solidFill>
                  <a:schemeClr val="bg1"/>
                </a:solidFill>
              </a:rPr>
              <a:t>ORP</a:t>
            </a:r>
          </a:p>
        </p:txBody>
      </p:sp>
      <p:sp>
        <p:nvSpPr>
          <p:cNvPr id="2" name="TextBox 1">
            <a:extLst>
              <a:ext uri="{FF2B5EF4-FFF2-40B4-BE49-F238E27FC236}">
                <a16:creationId xmlns:a16="http://schemas.microsoft.com/office/drawing/2014/main" id="{B9C0FD76-D072-88FD-1122-F28CC4C68E45}"/>
              </a:ext>
            </a:extLst>
          </p:cNvPr>
          <p:cNvSpPr txBox="1"/>
          <p:nvPr/>
        </p:nvSpPr>
        <p:spPr>
          <a:xfrm>
            <a:off x="10621926" y="6488668"/>
            <a:ext cx="2775097" cy="369332"/>
          </a:xfrm>
          <a:prstGeom prst="rect">
            <a:avLst/>
          </a:prstGeom>
          <a:noFill/>
        </p:spPr>
        <p:txBody>
          <a:bodyPr wrap="square" rtlCol="0">
            <a:spAutoFit/>
          </a:bodyPr>
          <a:lstStyle/>
          <a:p>
            <a:r>
              <a:rPr lang="en-US" dirty="0">
                <a:solidFill>
                  <a:schemeClr val="bg1"/>
                </a:solidFill>
              </a:rPr>
              <a:t>Business Office</a:t>
            </a:r>
          </a:p>
        </p:txBody>
      </p:sp>
    </p:spTree>
    <p:extLst>
      <p:ext uri="{BB962C8B-B14F-4D97-AF65-F5344CB8AC3E}">
        <p14:creationId xmlns:p14="http://schemas.microsoft.com/office/powerpoint/2010/main" val="1155083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D0390E78-48D3-CC74-B71B-1CB116E6B4EF}"/>
              </a:ext>
            </a:extLst>
          </p:cNvPr>
          <p:cNvSpPr>
            <a:spLocks noGrp="1"/>
          </p:cNvSpPr>
          <p:nvPr>
            <p:ph type="body" sz="half" idx="2"/>
          </p:nvPr>
        </p:nvSpPr>
        <p:spPr>
          <a:xfrm>
            <a:off x="182879" y="956931"/>
            <a:ext cx="11804905" cy="2910981"/>
          </a:xfrm>
        </p:spPr>
        <p:txBody>
          <a:bodyPr>
            <a:normAutofit/>
          </a:bodyPr>
          <a:lstStyle/>
          <a:p>
            <a:pPr marL="342900" indent="-342900">
              <a:lnSpc>
                <a:spcPct val="150000"/>
              </a:lnSpc>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Contact Voya to begin retirement, refund, or rollover</a:t>
            </a:r>
          </a:p>
          <a:p>
            <a:pPr marL="342900" indent="-342900">
              <a:lnSpc>
                <a:spcPct val="150000"/>
              </a:lnSpc>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Post-retirement, Voya sends a form to complete</a:t>
            </a:r>
          </a:p>
          <a:p>
            <a:pPr marL="342900" indent="-342900">
              <a:lnSpc>
                <a:spcPct val="150000"/>
              </a:lnSpc>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Voya confirms retirement date with employer</a:t>
            </a:r>
            <a:endParaRPr lang="en-US" sz="3600" dirty="0"/>
          </a:p>
        </p:txBody>
      </p:sp>
      <p:pic>
        <p:nvPicPr>
          <p:cNvPr id="4" name="Picture 3">
            <a:extLst>
              <a:ext uri="{FF2B5EF4-FFF2-40B4-BE49-F238E27FC236}">
                <a16:creationId xmlns:a16="http://schemas.microsoft.com/office/drawing/2014/main" id="{1F21ABC0-E696-D939-EEE0-53181B893D3C}"/>
              </a:ext>
            </a:extLst>
          </p:cNvPr>
          <p:cNvPicPr>
            <a:picLocks noChangeAspect="1"/>
          </p:cNvPicPr>
          <p:nvPr/>
        </p:nvPicPr>
        <p:blipFill>
          <a:blip r:embed="rId3"/>
          <a:stretch>
            <a:fillRect/>
          </a:stretch>
        </p:blipFill>
        <p:spPr>
          <a:xfrm>
            <a:off x="6513382" y="4154380"/>
            <a:ext cx="4468755" cy="999831"/>
          </a:xfrm>
          <a:prstGeom prst="rect">
            <a:avLst/>
          </a:prstGeom>
        </p:spPr>
      </p:pic>
      <p:pic>
        <p:nvPicPr>
          <p:cNvPr id="5" name="Picture 4">
            <a:extLst>
              <a:ext uri="{FF2B5EF4-FFF2-40B4-BE49-F238E27FC236}">
                <a16:creationId xmlns:a16="http://schemas.microsoft.com/office/drawing/2014/main" id="{87F127BD-DF1B-439D-5A66-3DB00B198B4A}"/>
              </a:ext>
            </a:extLst>
          </p:cNvPr>
          <p:cNvPicPr>
            <a:picLocks noChangeAspect="1"/>
          </p:cNvPicPr>
          <p:nvPr/>
        </p:nvPicPr>
        <p:blipFill>
          <a:blip r:embed="rId4"/>
          <a:stretch>
            <a:fillRect/>
          </a:stretch>
        </p:blipFill>
        <p:spPr>
          <a:xfrm>
            <a:off x="1342373" y="4209888"/>
            <a:ext cx="4011516" cy="816935"/>
          </a:xfrm>
          <a:prstGeom prst="rect">
            <a:avLst/>
          </a:prstGeom>
        </p:spPr>
      </p:pic>
      <p:pic>
        <p:nvPicPr>
          <p:cNvPr id="3" name="Picture 2">
            <a:extLst>
              <a:ext uri="{FF2B5EF4-FFF2-40B4-BE49-F238E27FC236}">
                <a16:creationId xmlns:a16="http://schemas.microsoft.com/office/drawing/2014/main" id="{91C4237B-5CB4-FDAA-6B0D-5964F7ABFDDC}"/>
              </a:ext>
            </a:extLst>
          </p:cNvPr>
          <p:cNvPicPr>
            <a:picLocks noChangeAspect="1"/>
          </p:cNvPicPr>
          <p:nvPr/>
        </p:nvPicPr>
        <p:blipFill>
          <a:blip r:embed="rId5"/>
          <a:srcRect t="11173" b="7216"/>
          <a:stretch/>
        </p:blipFill>
        <p:spPr>
          <a:xfrm>
            <a:off x="10358474" y="115225"/>
            <a:ext cx="1833525" cy="841706"/>
          </a:xfrm>
          <a:prstGeom prst="rect">
            <a:avLst/>
          </a:prstGeom>
        </p:spPr>
      </p:pic>
    </p:spTree>
    <p:extLst>
      <p:ext uri="{BB962C8B-B14F-4D97-AF65-F5344CB8AC3E}">
        <p14:creationId xmlns:p14="http://schemas.microsoft.com/office/powerpoint/2010/main" val="31303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6CD4B65-41FF-63D5-C993-2DCF950A53D9}"/>
              </a:ext>
            </a:extLst>
          </p:cNvPr>
          <p:cNvSpPr>
            <a:spLocks noGrp="1"/>
          </p:cNvSpPr>
          <p:nvPr>
            <p:ph type="body" sz="half" idx="2"/>
          </p:nvPr>
        </p:nvSpPr>
        <p:spPr>
          <a:xfrm>
            <a:off x="0" y="318978"/>
            <a:ext cx="12191999" cy="2222204"/>
          </a:xfrm>
        </p:spPr>
        <p:txBody>
          <a:bodyPr/>
          <a:lstStyle/>
          <a:p>
            <a:r>
              <a:rPr lang="en-US" dirty="0"/>
              <a:t>For Payroll, TRS, or ORP questions, reach out to the Business Office for assistance. </a:t>
            </a:r>
          </a:p>
          <a:p>
            <a:endParaRPr lang="en-US" dirty="0"/>
          </a:p>
        </p:txBody>
      </p:sp>
      <p:sp>
        <p:nvSpPr>
          <p:cNvPr id="7" name="TextBox 6">
            <a:extLst>
              <a:ext uri="{FF2B5EF4-FFF2-40B4-BE49-F238E27FC236}">
                <a16:creationId xmlns:a16="http://schemas.microsoft.com/office/drawing/2014/main" id="{50600077-FB79-47D2-F4B7-A6EE3A7A4885}"/>
              </a:ext>
            </a:extLst>
          </p:cNvPr>
          <p:cNvSpPr txBox="1"/>
          <p:nvPr/>
        </p:nvSpPr>
        <p:spPr>
          <a:xfrm>
            <a:off x="4251250" y="2413591"/>
            <a:ext cx="3689497" cy="1200329"/>
          </a:xfrm>
          <a:prstGeom prst="rect">
            <a:avLst/>
          </a:prstGeom>
          <a:noFill/>
        </p:spPr>
        <p:txBody>
          <a:bodyPr wrap="square" rtlCol="0">
            <a:spAutoFit/>
          </a:bodyPr>
          <a:lstStyle/>
          <a:p>
            <a:r>
              <a:rPr lang="en-US" b="1" dirty="0"/>
              <a:t>Payroll Manager</a:t>
            </a:r>
          </a:p>
          <a:p>
            <a:r>
              <a:rPr lang="en-US" dirty="0"/>
              <a:t>Alison Skinner</a:t>
            </a:r>
          </a:p>
          <a:p>
            <a:r>
              <a:rPr lang="en-US" dirty="0">
                <a:hlinkClick r:id="rId3"/>
              </a:rPr>
              <a:t>alison.skinner@navarrocollege.edu</a:t>
            </a:r>
            <a:endParaRPr lang="en-US" dirty="0"/>
          </a:p>
          <a:p>
            <a:r>
              <a:rPr lang="en-US" dirty="0"/>
              <a:t>903-875-7325</a:t>
            </a:r>
          </a:p>
        </p:txBody>
      </p:sp>
    </p:spTree>
    <p:extLst>
      <p:ext uri="{BB962C8B-B14F-4D97-AF65-F5344CB8AC3E}">
        <p14:creationId xmlns:p14="http://schemas.microsoft.com/office/powerpoint/2010/main" val="2072734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C1E0AF-5ACF-B69E-942B-D449A7721CBA}"/>
              </a:ext>
            </a:extLst>
          </p:cNvPr>
          <p:cNvSpPr>
            <a:spLocks noGrp="1"/>
          </p:cNvSpPr>
          <p:nvPr>
            <p:ph type="ctrTitle"/>
          </p:nvPr>
        </p:nvSpPr>
        <p:spPr>
          <a:xfrm>
            <a:off x="1524000" y="1550988"/>
            <a:ext cx="9144000" cy="2387600"/>
          </a:xfrm>
        </p:spPr>
        <p:txBody>
          <a:bodyPr/>
          <a:lstStyle/>
          <a:p>
            <a:r>
              <a:rPr lang="en-US" dirty="0">
                <a:solidFill>
                  <a:schemeClr val="bg1"/>
                </a:solidFill>
              </a:rPr>
              <a:t>Employees Retirement System (ERS for Insurance)</a:t>
            </a:r>
          </a:p>
        </p:txBody>
      </p:sp>
      <p:sp>
        <p:nvSpPr>
          <p:cNvPr id="2" name="TextBox 1">
            <a:extLst>
              <a:ext uri="{FF2B5EF4-FFF2-40B4-BE49-F238E27FC236}">
                <a16:creationId xmlns:a16="http://schemas.microsoft.com/office/drawing/2014/main" id="{2963D3D4-169B-0C80-E751-4151736D488C}"/>
              </a:ext>
            </a:extLst>
          </p:cNvPr>
          <p:cNvSpPr txBox="1"/>
          <p:nvPr/>
        </p:nvSpPr>
        <p:spPr>
          <a:xfrm>
            <a:off x="10354339" y="6488668"/>
            <a:ext cx="1924493" cy="369332"/>
          </a:xfrm>
          <a:prstGeom prst="rect">
            <a:avLst/>
          </a:prstGeom>
          <a:noFill/>
        </p:spPr>
        <p:txBody>
          <a:bodyPr wrap="square" rtlCol="0">
            <a:spAutoFit/>
          </a:bodyPr>
          <a:lstStyle/>
          <a:p>
            <a:r>
              <a:rPr lang="en-US" dirty="0">
                <a:solidFill>
                  <a:schemeClr val="bg1"/>
                </a:solidFill>
              </a:rPr>
              <a:t>Human Resources</a:t>
            </a:r>
          </a:p>
        </p:txBody>
      </p:sp>
    </p:spTree>
    <p:extLst>
      <p:ext uri="{BB962C8B-B14F-4D97-AF65-F5344CB8AC3E}">
        <p14:creationId xmlns:p14="http://schemas.microsoft.com/office/powerpoint/2010/main" val="4239323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57E9759-D49D-2035-060B-4D4CDA44A9B7}"/>
              </a:ext>
            </a:extLst>
          </p:cNvPr>
          <p:cNvSpPr>
            <a:spLocks noGrp="1"/>
          </p:cNvSpPr>
          <p:nvPr>
            <p:ph type="subTitle" idx="1"/>
          </p:nvPr>
        </p:nvSpPr>
        <p:spPr>
          <a:xfrm>
            <a:off x="765545" y="983974"/>
            <a:ext cx="9877646" cy="4641574"/>
          </a:xfrm>
        </p:spPr>
        <p:txBody>
          <a:bodyPr/>
          <a:lstStyle/>
          <a:p>
            <a:pPr marL="342900" indent="-342900">
              <a:lnSpc>
                <a:spcPct val="200000"/>
              </a:lnSpc>
              <a:buFont typeface="Arial" panose="020B0604020202020204" pitchFamily="34" charset="0"/>
              <a:buChar char="•"/>
            </a:pPr>
            <a:r>
              <a:rPr lang="en-US" dirty="0"/>
              <a:t>Submit resignation in Oracle</a:t>
            </a:r>
          </a:p>
          <a:p>
            <a:pPr marL="342900" indent="-342900">
              <a:lnSpc>
                <a:spcPct val="100000"/>
              </a:lnSpc>
              <a:buFont typeface="Arial" panose="020B0604020202020204" pitchFamily="34" charset="0"/>
              <a:buChar char="•"/>
            </a:pPr>
            <a:r>
              <a:rPr lang="en-US" dirty="0"/>
              <a:t>At least 90 days prior to retirement meet with Benefits Coordinator for a Retiree Insurance Enrollment Form</a:t>
            </a:r>
          </a:p>
          <a:p>
            <a:pPr marL="342900" indent="-342900">
              <a:lnSpc>
                <a:spcPct val="150000"/>
              </a:lnSpc>
              <a:buFont typeface="Arial" panose="020B0604020202020204" pitchFamily="34" charset="0"/>
              <a:buChar char="•"/>
            </a:pPr>
            <a:r>
              <a:rPr lang="en-US" dirty="0"/>
              <a:t>If you would like automatic withdrawal of premiums complete the form Automatic Withdrawal</a:t>
            </a:r>
          </a:p>
          <a:p>
            <a:pPr marL="342900" indent="-342900">
              <a:lnSpc>
                <a:spcPct val="150000"/>
              </a:lnSpc>
              <a:buFont typeface="Arial" panose="020B0604020202020204" pitchFamily="34" charset="0"/>
              <a:buChar char="•"/>
            </a:pPr>
            <a:r>
              <a:rPr lang="en-US" dirty="0"/>
              <a:t>Return form(s) to Benefits Coordinator for submission to ERS</a:t>
            </a:r>
          </a:p>
        </p:txBody>
      </p:sp>
      <p:pic>
        <p:nvPicPr>
          <p:cNvPr id="4" name="Picture 3">
            <a:extLst>
              <a:ext uri="{FF2B5EF4-FFF2-40B4-BE49-F238E27FC236}">
                <a16:creationId xmlns:a16="http://schemas.microsoft.com/office/drawing/2014/main" id="{8DA74D0B-F62C-6D03-077A-8D5D5C0BA4EE}"/>
              </a:ext>
            </a:extLst>
          </p:cNvPr>
          <p:cNvPicPr>
            <a:picLocks noChangeAspect="1"/>
          </p:cNvPicPr>
          <p:nvPr/>
        </p:nvPicPr>
        <p:blipFill>
          <a:blip r:embed="rId3"/>
          <a:stretch>
            <a:fillRect/>
          </a:stretch>
        </p:blipFill>
        <p:spPr>
          <a:xfrm>
            <a:off x="10896083" y="0"/>
            <a:ext cx="1295917" cy="1295917"/>
          </a:xfrm>
          <a:prstGeom prst="rect">
            <a:avLst/>
          </a:prstGeom>
        </p:spPr>
      </p:pic>
    </p:spTree>
    <p:extLst>
      <p:ext uri="{BB962C8B-B14F-4D97-AF65-F5344CB8AC3E}">
        <p14:creationId xmlns:p14="http://schemas.microsoft.com/office/powerpoint/2010/main" val="268496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984FEC5-3599-E0E4-5AEB-0AB47E2F218E}"/>
              </a:ext>
            </a:extLst>
          </p:cNvPr>
          <p:cNvSpPr>
            <a:spLocks noGrp="1"/>
          </p:cNvSpPr>
          <p:nvPr>
            <p:ph type="subTitle" idx="1"/>
          </p:nvPr>
        </p:nvSpPr>
        <p:spPr>
          <a:xfrm>
            <a:off x="934278" y="1083365"/>
            <a:ext cx="10296940" cy="4472610"/>
          </a:xfrm>
        </p:spPr>
        <p:txBody>
          <a:bodyPr/>
          <a:lstStyle/>
          <a:p>
            <a:pPr marL="342900" indent="-342900">
              <a:lnSpc>
                <a:spcPct val="200000"/>
              </a:lnSpc>
              <a:buFont typeface="Arial" panose="020B0604020202020204" pitchFamily="34" charset="0"/>
              <a:buChar char="•"/>
            </a:pPr>
            <a:r>
              <a:rPr lang="en-US" dirty="0"/>
              <a:t>ERS will process retirement information and confirm eligibility</a:t>
            </a:r>
          </a:p>
          <a:p>
            <a:pPr marL="342900" indent="-342900">
              <a:lnSpc>
                <a:spcPct val="100000"/>
              </a:lnSpc>
              <a:buFont typeface="Arial" panose="020B0604020202020204" pitchFamily="34" charset="0"/>
              <a:buChar char="•"/>
            </a:pPr>
            <a:r>
              <a:rPr lang="en-US" dirty="0"/>
              <a:t>Employee will receive a Retiree Insurance Enrollment Statement in the mail showing:</a:t>
            </a:r>
          </a:p>
          <a:p>
            <a:pPr marL="800100" lvl="1" indent="-342900">
              <a:lnSpc>
                <a:spcPct val="150000"/>
              </a:lnSpc>
              <a:buFont typeface="Courier New" panose="02070309020205020404" pitchFamily="49" charset="0"/>
              <a:buChar char="o"/>
            </a:pPr>
            <a:r>
              <a:rPr lang="en-US" dirty="0"/>
              <a:t>Coverage you are enrolled in</a:t>
            </a:r>
          </a:p>
          <a:p>
            <a:pPr marL="800100" lvl="1" indent="-342900">
              <a:lnSpc>
                <a:spcPct val="200000"/>
              </a:lnSpc>
              <a:buFont typeface="Courier New" panose="02070309020205020404" pitchFamily="49" charset="0"/>
              <a:buChar char="o"/>
            </a:pPr>
            <a:r>
              <a:rPr lang="en-US" dirty="0"/>
              <a:t>Options for changing coverage which include medical, dental, vision, and life insurance</a:t>
            </a:r>
          </a:p>
          <a:p>
            <a:pPr marL="342900" indent="-342900">
              <a:lnSpc>
                <a:spcPct val="100000"/>
              </a:lnSpc>
              <a:buFont typeface="Arial" panose="020B0604020202020204" pitchFamily="34" charset="0"/>
              <a:buChar char="•"/>
            </a:pPr>
            <a:r>
              <a:rPr lang="en-US" dirty="0"/>
              <a:t>You have 30 days after your retirement date to elect or make changes to your insurance (if eligible)</a:t>
            </a:r>
          </a:p>
        </p:txBody>
      </p:sp>
      <p:pic>
        <p:nvPicPr>
          <p:cNvPr id="4" name="Picture 3">
            <a:extLst>
              <a:ext uri="{FF2B5EF4-FFF2-40B4-BE49-F238E27FC236}">
                <a16:creationId xmlns:a16="http://schemas.microsoft.com/office/drawing/2014/main" id="{5E5F5322-CF37-692E-1FFF-A87C7380350B}"/>
              </a:ext>
            </a:extLst>
          </p:cNvPr>
          <p:cNvPicPr>
            <a:picLocks noChangeAspect="1"/>
          </p:cNvPicPr>
          <p:nvPr/>
        </p:nvPicPr>
        <p:blipFill>
          <a:blip r:embed="rId3"/>
          <a:stretch>
            <a:fillRect/>
          </a:stretch>
        </p:blipFill>
        <p:spPr>
          <a:xfrm>
            <a:off x="10896083" y="0"/>
            <a:ext cx="1295917" cy="1295917"/>
          </a:xfrm>
          <a:prstGeom prst="rect">
            <a:avLst/>
          </a:prstGeom>
        </p:spPr>
      </p:pic>
    </p:spTree>
    <p:extLst>
      <p:ext uri="{BB962C8B-B14F-4D97-AF65-F5344CB8AC3E}">
        <p14:creationId xmlns:p14="http://schemas.microsoft.com/office/powerpoint/2010/main" val="93871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1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15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336DFF7-EE6D-B010-5EA0-AE02248112F9}"/>
              </a:ext>
            </a:extLst>
          </p:cNvPr>
          <p:cNvSpPr>
            <a:spLocks noGrp="1"/>
          </p:cNvSpPr>
          <p:nvPr>
            <p:ph type="subTitle" idx="1"/>
          </p:nvPr>
        </p:nvSpPr>
        <p:spPr>
          <a:xfrm>
            <a:off x="1524000" y="922634"/>
            <a:ext cx="9144000" cy="969962"/>
          </a:xfrm>
        </p:spPr>
        <p:txBody>
          <a:bodyPr/>
          <a:lstStyle/>
          <a:p>
            <a:r>
              <a:rPr lang="en-US" dirty="0"/>
              <a:t>If you have any ERS benefit related questions, reach out to Human Resources for assistance. </a:t>
            </a:r>
          </a:p>
          <a:p>
            <a:endParaRPr lang="en-US" dirty="0"/>
          </a:p>
        </p:txBody>
      </p:sp>
      <p:sp>
        <p:nvSpPr>
          <p:cNvPr id="5" name="TextBox 4">
            <a:extLst>
              <a:ext uri="{FF2B5EF4-FFF2-40B4-BE49-F238E27FC236}">
                <a16:creationId xmlns:a16="http://schemas.microsoft.com/office/drawing/2014/main" id="{49389EF8-E64D-1D82-DC65-91BEE7477F9A}"/>
              </a:ext>
            </a:extLst>
          </p:cNvPr>
          <p:cNvSpPr txBox="1"/>
          <p:nvPr/>
        </p:nvSpPr>
        <p:spPr>
          <a:xfrm>
            <a:off x="6624084" y="2264735"/>
            <a:ext cx="4150242" cy="1200329"/>
          </a:xfrm>
          <a:prstGeom prst="rect">
            <a:avLst/>
          </a:prstGeom>
          <a:noFill/>
        </p:spPr>
        <p:txBody>
          <a:bodyPr wrap="square" rtlCol="0">
            <a:spAutoFit/>
          </a:bodyPr>
          <a:lstStyle/>
          <a:p>
            <a:r>
              <a:rPr lang="en-US" b="1" dirty="0"/>
              <a:t>Human Resources Specialist</a:t>
            </a:r>
          </a:p>
          <a:p>
            <a:r>
              <a:rPr lang="en-US" dirty="0"/>
              <a:t>Riva Bryant</a:t>
            </a:r>
          </a:p>
          <a:p>
            <a:r>
              <a:rPr lang="en-US" dirty="0">
                <a:hlinkClick r:id="rId3"/>
              </a:rPr>
              <a:t>riva.bryant@navarrocollege.edu</a:t>
            </a:r>
            <a:endParaRPr lang="en-US" dirty="0"/>
          </a:p>
          <a:p>
            <a:r>
              <a:rPr lang="en-US" dirty="0"/>
              <a:t>903-875-7335</a:t>
            </a:r>
          </a:p>
        </p:txBody>
      </p:sp>
      <p:sp>
        <p:nvSpPr>
          <p:cNvPr id="6" name="TextBox 5">
            <a:extLst>
              <a:ext uri="{FF2B5EF4-FFF2-40B4-BE49-F238E27FC236}">
                <a16:creationId xmlns:a16="http://schemas.microsoft.com/office/drawing/2014/main" id="{213C0702-E012-5FA3-94D8-10DBCEAC2B58}"/>
              </a:ext>
            </a:extLst>
          </p:cNvPr>
          <p:cNvSpPr txBox="1"/>
          <p:nvPr/>
        </p:nvSpPr>
        <p:spPr>
          <a:xfrm>
            <a:off x="2098159" y="2264735"/>
            <a:ext cx="3951767" cy="1200329"/>
          </a:xfrm>
          <a:prstGeom prst="rect">
            <a:avLst/>
          </a:prstGeom>
          <a:noFill/>
        </p:spPr>
        <p:txBody>
          <a:bodyPr wrap="square" rtlCol="0">
            <a:spAutoFit/>
          </a:bodyPr>
          <a:lstStyle/>
          <a:p>
            <a:r>
              <a:rPr lang="en-US" b="1" dirty="0"/>
              <a:t>Benefits Coordinator</a:t>
            </a:r>
          </a:p>
          <a:p>
            <a:r>
              <a:rPr lang="en-US" dirty="0"/>
              <a:t>Peggie Henderson</a:t>
            </a:r>
          </a:p>
          <a:p>
            <a:r>
              <a:rPr lang="en-US" dirty="0">
                <a:hlinkClick r:id="rId4"/>
              </a:rPr>
              <a:t>peggie.henderson@navarrocollege.edu</a:t>
            </a:r>
            <a:endParaRPr lang="en-US" dirty="0"/>
          </a:p>
          <a:p>
            <a:r>
              <a:rPr lang="en-US" dirty="0"/>
              <a:t>903-875-7474</a:t>
            </a:r>
          </a:p>
        </p:txBody>
      </p:sp>
    </p:spTree>
    <p:extLst>
      <p:ext uri="{BB962C8B-B14F-4D97-AF65-F5344CB8AC3E}">
        <p14:creationId xmlns:p14="http://schemas.microsoft.com/office/powerpoint/2010/main" val="3898920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C7B40-BAEB-2337-43B9-539798C4EF25}"/>
              </a:ext>
            </a:extLst>
          </p:cNvPr>
          <p:cNvSpPr>
            <a:spLocks noGrp="1"/>
          </p:cNvSpPr>
          <p:nvPr>
            <p:ph type="ctrTitle"/>
          </p:nvPr>
        </p:nvSpPr>
        <p:spPr>
          <a:xfrm>
            <a:off x="1524000" y="1590196"/>
            <a:ext cx="9144000" cy="2387600"/>
          </a:xfrm>
        </p:spPr>
        <p:txBody>
          <a:bodyPr/>
          <a:lstStyle/>
          <a:p>
            <a:r>
              <a:rPr lang="en-US" dirty="0">
                <a:solidFill>
                  <a:schemeClr val="bg1"/>
                </a:solidFill>
              </a:rPr>
              <a:t>Bulldogs Forever</a:t>
            </a:r>
          </a:p>
        </p:txBody>
      </p:sp>
      <p:sp>
        <p:nvSpPr>
          <p:cNvPr id="5" name="TextBox 4">
            <a:extLst>
              <a:ext uri="{FF2B5EF4-FFF2-40B4-BE49-F238E27FC236}">
                <a16:creationId xmlns:a16="http://schemas.microsoft.com/office/drawing/2014/main" id="{DC204BDF-B1AF-305E-E108-C09CDC4B828C}"/>
              </a:ext>
            </a:extLst>
          </p:cNvPr>
          <p:cNvSpPr txBox="1"/>
          <p:nvPr/>
        </p:nvSpPr>
        <p:spPr>
          <a:xfrm>
            <a:off x="10354339" y="6488668"/>
            <a:ext cx="1924493" cy="369332"/>
          </a:xfrm>
          <a:prstGeom prst="rect">
            <a:avLst/>
          </a:prstGeom>
          <a:noFill/>
        </p:spPr>
        <p:txBody>
          <a:bodyPr wrap="square" rtlCol="0">
            <a:spAutoFit/>
          </a:bodyPr>
          <a:lstStyle/>
          <a:p>
            <a:r>
              <a:rPr lang="en-US" dirty="0">
                <a:solidFill>
                  <a:schemeClr val="bg1"/>
                </a:solidFill>
              </a:rPr>
              <a:t>Human Resources</a:t>
            </a:r>
          </a:p>
        </p:txBody>
      </p:sp>
    </p:spTree>
    <p:extLst>
      <p:ext uri="{BB962C8B-B14F-4D97-AF65-F5344CB8AC3E}">
        <p14:creationId xmlns:p14="http://schemas.microsoft.com/office/powerpoint/2010/main" val="1100627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C20C26B-7168-6C24-C06B-7274D4A4BE3E}"/>
              </a:ext>
            </a:extLst>
          </p:cNvPr>
          <p:cNvPicPr>
            <a:picLocks noChangeAspect="1"/>
          </p:cNvPicPr>
          <p:nvPr/>
        </p:nvPicPr>
        <p:blipFill>
          <a:blip r:embed="rId3"/>
          <a:stretch>
            <a:fillRect/>
          </a:stretch>
        </p:blipFill>
        <p:spPr>
          <a:xfrm>
            <a:off x="503840" y="1207995"/>
            <a:ext cx="5145470" cy="3584759"/>
          </a:xfrm>
          <a:prstGeom prst="rect">
            <a:avLst/>
          </a:prstGeom>
        </p:spPr>
      </p:pic>
      <p:sp>
        <p:nvSpPr>
          <p:cNvPr id="10" name="TextBox 9">
            <a:extLst>
              <a:ext uri="{FF2B5EF4-FFF2-40B4-BE49-F238E27FC236}">
                <a16:creationId xmlns:a16="http://schemas.microsoft.com/office/drawing/2014/main" id="{225D266B-8024-9219-0066-A49687C498C7}"/>
              </a:ext>
            </a:extLst>
          </p:cNvPr>
          <p:cNvSpPr txBox="1"/>
          <p:nvPr/>
        </p:nvSpPr>
        <p:spPr>
          <a:xfrm>
            <a:off x="6000750" y="2538709"/>
            <a:ext cx="5923788"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Watch the NC Retirement Plan grow as you do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Just one year of full-time work, and you’re in!</a:t>
            </a:r>
          </a:p>
        </p:txBody>
      </p:sp>
      <p:sp>
        <p:nvSpPr>
          <p:cNvPr id="2" name="TextBox 1">
            <a:extLst>
              <a:ext uri="{FF2B5EF4-FFF2-40B4-BE49-F238E27FC236}">
                <a16:creationId xmlns:a16="http://schemas.microsoft.com/office/drawing/2014/main" id="{91EC5C14-ACD9-EB9A-1248-0CE323AAB42D}"/>
              </a:ext>
            </a:extLst>
          </p:cNvPr>
          <p:cNvSpPr txBox="1"/>
          <p:nvPr/>
        </p:nvSpPr>
        <p:spPr>
          <a:xfrm>
            <a:off x="-79513" y="5819306"/>
            <a:ext cx="44825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*Chart Provided by Community National Bank</a:t>
            </a:r>
          </a:p>
        </p:txBody>
      </p:sp>
    </p:spTree>
    <p:extLst>
      <p:ext uri="{BB962C8B-B14F-4D97-AF65-F5344CB8AC3E}">
        <p14:creationId xmlns:p14="http://schemas.microsoft.com/office/powerpoint/2010/main" val="2247601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78C415-2067-36E4-547A-73F5102AC464}"/>
              </a:ext>
            </a:extLst>
          </p:cNvPr>
          <p:cNvSpPr>
            <a:spLocks noGrp="1"/>
          </p:cNvSpPr>
          <p:nvPr>
            <p:ph type="subTitle" idx="1"/>
          </p:nvPr>
        </p:nvSpPr>
        <p:spPr>
          <a:xfrm>
            <a:off x="173663" y="786809"/>
            <a:ext cx="11766699" cy="5156791"/>
          </a:xfrm>
        </p:spPr>
        <p:txBody>
          <a:bodyPr/>
          <a:lstStyle/>
          <a:p>
            <a:endParaRPr lang="en-US" dirty="0"/>
          </a:p>
          <a:p>
            <a:endParaRPr lang="en-US" dirty="0"/>
          </a:p>
          <a:p>
            <a:endParaRPr lang="en-US" dirty="0"/>
          </a:p>
          <a:p>
            <a:endParaRPr lang="en-US" dirty="0"/>
          </a:p>
          <a:p>
            <a:endParaRPr lang="en-US" dirty="0"/>
          </a:p>
          <a:p>
            <a:endParaRPr lang="en-US" dirty="0"/>
          </a:p>
          <a:p>
            <a:r>
              <a:rPr lang="en-US" dirty="0"/>
              <a:t>Leaving soon, and want to be invited to the Annual Bulldogs Forever Retiree Luncheon?</a:t>
            </a:r>
          </a:p>
          <a:p>
            <a:endParaRPr lang="en-US" dirty="0"/>
          </a:p>
          <a:p>
            <a:endParaRPr lang="en-US" dirty="0"/>
          </a:p>
          <a:p>
            <a:r>
              <a:rPr lang="en-US" dirty="0"/>
              <a:t>Please contact Michelle Smith with a current mailing address and a personal email address to join!</a:t>
            </a:r>
          </a:p>
          <a:p>
            <a:r>
              <a:rPr lang="en-US" dirty="0"/>
              <a:t>michelle.smith@navarrocollege.edu or 903-875-7640</a:t>
            </a:r>
          </a:p>
          <a:p>
            <a:endParaRPr lang="en-US" dirty="0"/>
          </a:p>
        </p:txBody>
      </p:sp>
      <p:pic>
        <p:nvPicPr>
          <p:cNvPr id="5" name="Picture 4" descr="A logo with a bulldog face&#10;&#10;AI-generated content may be incorrect.">
            <a:extLst>
              <a:ext uri="{FF2B5EF4-FFF2-40B4-BE49-F238E27FC236}">
                <a16:creationId xmlns:a16="http://schemas.microsoft.com/office/drawing/2014/main" id="{C85D30B6-374A-123D-7A1B-05A697C59B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1522" y="-287618"/>
            <a:ext cx="1660478" cy="2148854"/>
          </a:xfrm>
          <a:prstGeom prst="rect">
            <a:avLst/>
          </a:prstGeom>
        </p:spPr>
      </p:pic>
      <p:pic>
        <p:nvPicPr>
          <p:cNvPr id="6" name="Picture 5">
            <a:extLst>
              <a:ext uri="{FF2B5EF4-FFF2-40B4-BE49-F238E27FC236}">
                <a16:creationId xmlns:a16="http://schemas.microsoft.com/office/drawing/2014/main" id="{693E7CC9-B5B3-9A04-ACDE-C163FDB808C2}"/>
              </a:ext>
            </a:extLst>
          </p:cNvPr>
          <p:cNvPicPr>
            <a:picLocks noChangeAspect="1"/>
          </p:cNvPicPr>
          <p:nvPr/>
        </p:nvPicPr>
        <p:blipFill>
          <a:blip r:embed="rId4"/>
          <a:stretch>
            <a:fillRect/>
          </a:stretch>
        </p:blipFill>
        <p:spPr>
          <a:xfrm>
            <a:off x="3958855" y="255182"/>
            <a:ext cx="4274289" cy="26700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7190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750"/>
                                  </p:stCondLst>
                                  <p:childTnLst>
                                    <p:set>
                                      <p:cBhvr>
                                        <p:cTn id="9" dur="1" fill="hold">
                                          <p:stCondLst>
                                            <p:cond delay="0"/>
                                          </p:stCondLst>
                                        </p:cTn>
                                        <p:tgtEl>
                                          <p:spTgt spid="3">
                                            <p:txEl>
                                              <p:pRg st="9" end="9"/>
                                            </p:txEl>
                                          </p:spTgt>
                                        </p:tgtEl>
                                        <p:attrNameLst>
                                          <p:attrName>style.visibility</p:attrName>
                                        </p:attrNameLst>
                                      </p:cBhvr>
                                      <p:to>
                                        <p:strVal val="visible"/>
                                      </p:to>
                                    </p:set>
                                  </p:childTnLst>
                                </p:cTn>
                              </p:par>
                            </p:childTnLst>
                          </p:cTn>
                        </p:par>
                        <p:par>
                          <p:cTn id="10" fill="hold">
                            <p:stCondLst>
                              <p:cond delay="2750"/>
                            </p:stCondLst>
                            <p:childTnLst>
                              <p:par>
                                <p:cTn id="11" presetID="1" presetClass="entr" presetSubtype="0" fill="hold" nodeType="afterEffect">
                                  <p:stCondLst>
                                    <p:cond delay="75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3C5C113-77D2-FB59-E0D6-FB38BDD5778B}"/>
              </a:ext>
            </a:extLst>
          </p:cNvPr>
          <p:cNvSpPr>
            <a:spLocks noGrp="1"/>
          </p:cNvSpPr>
          <p:nvPr>
            <p:ph type="body" sz="half" idx="2"/>
          </p:nvPr>
        </p:nvSpPr>
        <p:spPr>
          <a:xfrm>
            <a:off x="94417" y="581387"/>
            <a:ext cx="5751576" cy="4322627"/>
          </a:xfrm>
        </p:spPr>
        <p:txBody>
          <a:bodyPr>
            <a:noAutofit/>
          </a:bodyPr>
          <a:lstStyle/>
          <a:p>
            <a:r>
              <a:rPr lang="en-US" sz="2400" dirty="0"/>
              <a:t>Contribute </a:t>
            </a:r>
            <a:r>
              <a:rPr lang="en-US" sz="2400" b="1" dirty="0"/>
              <a:t>5%</a:t>
            </a:r>
            <a:r>
              <a:rPr lang="en-US" sz="2400" dirty="0"/>
              <a:t> and enjoy an </a:t>
            </a:r>
            <a:r>
              <a:rPr lang="en-US" sz="2400" b="1" dirty="0"/>
              <a:t>8% </a:t>
            </a:r>
            <a:r>
              <a:rPr lang="en-US" sz="2400" dirty="0"/>
              <a:t>match</a:t>
            </a:r>
          </a:p>
          <a:p>
            <a:endParaRPr lang="en-US" sz="2400" dirty="0"/>
          </a:p>
          <a:p>
            <a:r>
              <a:rPr lang="en-US" sz="2400" b="1" dirty="0"/>
              <a:t>Fully invested in 5 years </a:t>
            </a:r>
            <a:r>
              <a:rPr lang="en-US" sz="2400" dirty="0"/>
              <a:t>enrolled in the plan</a:t>
            </a:r>
          </a:p>
          <a:p>
            <a:endParaRPr lang="en-US" sz="2400" dirty="0"/>
          </a:p>
          <a:p>
            <a:r>
              <a:rPr lang="en-US" sz="2400" dirty="0"/>
              <a:t>Stay in the loop with your investment through </a:t>
            </a:r>
            <a:r>
              <a:rPr lang="en-US" sz="2400" b="1" dirty="0"/>
              <a:t>individualized statements </a:t>
            </a:r>
            <a:r>
              <a:rPr lang="en-US" sz="2400" dirty="0"/>
              <a:t>every </a:t>
            </a:r>
            <a:r>
              <a:rPr lang="en-US" sz="2400" b="1" dirty="0"/>
              <a:t>6 months </a:t>
            </a:r>
          </a:p>
          <a:p>
            <a:endParaRPr lang="en-US" sz="2400" b="1" dirty="0"/>
          </a:p>
          <a:p>
            <a:r>
              <a:rPr lang="en-US" sz="2400" b="1" dirty="0"/>
              <a:t>Diverse</a:t>
            </a:r>
            <a:r>
              <a:rPr lang="en-US" sz="2400" dirty="0"/>
              <a:t> investment profile</a:t>
            </a:r>
          </a:p>
          <a:p>
            <a:endParaRPr lang="en-US" sz="2400" dirty="0"/>
          </a:p>
          <a:p>
            <a:endParaRPr lang="en-US" sz="2400" dirty="0"/>
          </a:p>
          <a:p>
            <a:endParaRPr lang="en-US" sz="2400" dirty="0"/>
          </a:p>
        </p:txBody>
      </p:sp>
      <p:pic>
        <p:nvPicPr>
          <p:cNvPr id="13" name="Picture 12">
            <a:extLst>
              <a:ext uri="{FF2B5EF4-FFF2-40B4-BE49-F238E27FC236}">
                <a16:creationId xmlns:a16="http://schemas.microsoft.com/office/drawing/2014/main" id="{49F99169-0F0E-5663-1427-C68573F404AF}"/>
              </a:ext>
            </a:extLst>
          </p:cNvPr>
          <p:cNvPicPr>
            <a:picLocks noChangeAspect="1"/>
          </p:cNvPicPr>
          <p:nvPr/>
        </p:nvPicPr>
        <p:blipFill>
          <a:blip r:embed="rId3"/>
          <a:stretch>
            <a:fillRect/>
          </a:stretch>
        </p:blipFill>
        <p:spPr>
          <a:xfrm>
            <a:off x="6096000" y="1415169"/>
            <a:ext cx="5977537" cy="4322627"/>
          </a:xfrm>
          <a:prstGeom prst="rect">
            <a:avLst/>
          </a:prstGeom>
        </p:spPr>
      </p:pic>
      <p:sp>
        <p:nvSpPr>
          <p:cNvPr id="2" name="TextBox 1">
            <a:extLst>
              <a:ext uri="{FF2B5EF4-FFF2-40B4-BE49-F238E27FC236}">
                <a16:creationId xmlns:a16="http://schemas.microsoft.com/office/drawing/2014/main" id="{2CA380B0-A349-A58C-5BC8-B1A8D9B1C715}"/>
              </a:ext>
            </a:extLst>
          </p:cNvPr>
          <p:cNvSpPr txBox="1"/>
          <p:nvPr/>
        </p:nvSpPr>
        <p:spPr>
          <a:xfrm>
            <a:off x="9242414" y="5807370"/>
            <a:ext cx="302149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*Chart provided by Community National Bank</a:t>
            </a:r>
          </a:p>
        </p:txBody>
      </p:sp>
    </p:spTree>
    <p:extLst>
      <p:ext uri="{BB962C8B-B14F-4D97-AF65-F5344CB8AC3E}">
        <p14:creationId xmlns:p14="http://schemas.microsoft.com/office/powerpoint/2010/main" val="273151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E018AD8-4321-9246-8F9F-36F888B1919F}"/>
              </a:ext>
            </a:extLst>
          </p:cNvPr>
          <p:cNvSpPr>
            <a:spLocks noGrp="1"/>
          </p:cNvSpPr>
          <p:nvPr>
            <p:ph type="body" sz="half" idx="2"/>
          </p:nvPr>
        </p:nvSpPr>
        <p:spPr>
          <a:xfrm>
            <a:off x="0" y="116959"/>
            <a:ext cx="12191999" cy="1679943"/>
          </a:xfrm>
        </p:spPr>
        <p:txBody>
          <a:bodyPr/>
          <a:lstStyle/>
          <a:p>
            <a:r>
              <a:rPr lang="en-US" dirty="0"/>
              <a:t>For NC Retirement Plan Applications or Retirement Forms</a:t>
            </a:r>
          </a:p>
        </p:txBody>
      </p:sp>
      <p:sp>
        <p:nvSpPr>
          <p:cNvPr id="7" name="TextBox 6">
            <a:extLst>
              <a:ext uri="{FF2B5EF4-FFF2-40B4-BE49-F238E27FC236}">
                <a16:creationId xmlns:a16="http://schemas.microsoft.com/office/drawing/2014/main" id="{7E0C774B-D4BC-E0B1-B133-58F238AA3817}"/>
              </a:ext>
            </a:extLst>
          </p:cNvPr>
          <p:cNvSpPr txBox="1"/>
          <p:nvPr/>
        </p:nvSpPr>
        <p:spPr>
          <a:xfrm>
            <a:off x="4251250" y="2328531"/>
            <a:ext cx="3689497" cy="1477328"/>
          </a:xfrm>
          <a:prstGeom prst="rect">
            <a:avLst/>
          </a:prstGeom>
          <a:noFill/>
        </p:spPr>
        <p:txBody>
          <a:bodyPr wrap="square" rtlCol="0">
            <a:spAutoFit/>
          </a:bodyPr>
          <a:lstStyle/>
          <a:p>
            <a:r>
              <a:rPr lang="en-US" b="1" dirty="0"/>
              <a:t>Executive Administrative Assistant to the VP of Finance</a:t>
            </a:r>
          </a:p>
          <a:p>
            <a:r>
              <a:rPr lang="en-US" dirty="0"/>
              <a:t>Megan Smith</a:t>
            </a:r>
          </a:p>
          <a:p>
            <a:r>
              <a:rPr lang="en-US" dirty="0">
                <a:hlinkClick r:id="rId3"/>
              </a:rPr>
              <a:t>megan.smith@navarrocollege.edu</a:t>
            </a:r>
            <a:endParaRPr lang="en-US" dirty="0"/>
          </a:p>
          <a:p>
            <a:r>
              <a:rPr lang="en-US" dirty="0"/>
              <a:t>903-875-7645</a:t>
            </a:r>
          </a:p>
        </p:txBody>
      </p:sp>
    </p:spTree>
    <p:extLst>
      <p:ext uri="{BB962C8B-B14F-4D97-AF65-F5344CB8AC3E}">
        <p14:creationId xmlns:p14="http://schemas.microsoft.com/office/powerpoint/2010/main" val="3046475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DA2BBC-5DC6-2CF2-2885-20777A5DF1CD}"/>
              </a:ext>
            </a:extLst>
          </p:cNvPr>
          <p:cNvSpPr>
            <a:spLocks noGrp="1"/>
          </p:cNvSpPr>
          <p:nvPr>
            <p:ph type="ctrTitle"/>
          </p:nvPr>
        </p:nvSpPr>
        <p:spPr>
          <a:xfrm>
            <a:off x="1524000" y="1588707"/>
            <a:ext cx="9144000" cy="2387600"/>
          </a:xfrm>
        </p:spPr>
        <p:txBody>
          <a:bodyPr/>
          <a:lstStyle/>
          <a:p>
            <a:r>
              <a:rPr lang="en-US" dirty="0">
                <a:solidFill>
                  <a:schemeClr val="bg1"/>
                </a:solidFill>
              </a:rPr>
              <a:t>Payroll</a:t>
            </a:r>
          </a:p>
        </p:txBody>
      </p:sp>
      <p:sp>
        <p:nvSpPr>
          <p:cNvPr id="2" name="TextBox 1">
            <a:extLst>
              <a:ext uri="{FF2B5EF4-FFF2-40B4-BE49-F238E27FC236}">
                <a16:creationId xmlns:a16="http://schemas.microsoft.com/office/drawing/2014/main" id="{C6207437-B563-5445-3F8E-4837734E1DFE}"/>
              </a:ext>
            </a:extLst>
          </p:cNvPr>
          <p:cNvSpPr txBox="1"/>
          <p:nvPr/>
        </p:nvSpPr>
        <p:spPr>
          <a:xfrm>
            <a:off x="10590921" y="6411433"/>
            <a:ext cx="1601079" cy="369332"/>
          </a:xfrm>
          <a:prstGeom prst="rect">
            <a:avLst/>
          </a:prstGeom>
          <a:noFill/>
        </p:spPr>
        <p:txBody>
          <a:bodyPr wrap="none" rtlCol="0">
            <a:spAutoFit/>
          </a:bodyPr>
          <a:lstStyle/>
          <a:p>
            <a:r>
              <a:rPr lang="en-US" dirty="0">
                <a:solidFill>
                  <a:schemeClr val="bg1"/>
                </a:solidFill>
              </a:rPr>
              <a:t>Business Office</a:t>
            </a:r>
          </a:p>
        </p:txBody>
      </p:sp>
    </p:spTree>
    <p:extLst>
      <p:ext uri="{BB962C8B-B14F-4D97-AF65-F5344CB8AC3E}">
        <p14:creationId xmlns:p14="http://schemas.microsoft.com/office/powerpoint/2010/main" val="122725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351BA-B8A8-1147-B6AD-9F76142A1163}"/>
              </a:ext>
            </a:extLst>
          </p:cNvPr>
          <p:cNvSpPr>
            <a:spLocks noGrp="1"/>
          </p:cNvSpPr>
          <p:nvPr>
            <p:ph idx="1"/>
          </p:nvPr>
        </p:nvSpPr>
        <p:spPr>
          <a:xfrm>
            <a:off x="313253" y="584783"/>
            <a:ext cx="11565493" cy="2405178"/>
          </a:xfrm>
        </p:spPr>
        <p:txBody>
          <a:bodyPr>
            <a:normAutofit/>
          </a:bodyPr>
          <a:lstStyle/>
          <a:p>
            <a:pPr marL="0" indent="0">
              <a:buNone/>
            </a:pPr>
            <a:r>
              <a:rPr lang="en-US" sz="2400" b="1" dirty="0"/>
              <a:t>Final Paycheck: </a:t>
            </a:r>
          </a:p>
          <a:p>
            <a:pPr marL="0" indent="0">
              <a:buNone/>
            </a:pPr>
            <a:endParaRPr lang="en-US" sz="2400" dirty="0"/>
          </a:p>
          <a:p>
            <a:pPr lvl="1">
              <a:lnSpc>
                <a:spcPct val="150000"/>
              </a:lnSpc>
            </a:pPr>
            <a:r>
              <a:rPr lang="en-US" dirty="0"/>
              <a:t>Your final paycheck will include unused vacation/compensatory hours.</a:t>
            </a:r>
          </a:p>
          <a:p>
            <a:pPr lvl="1">
              <a:lnSpc>
                <a:spcPct val="150000"/>
              </a:lnSpc>
            </a:pPr>
            <a:r>
              <a:rPr lang="en-US" dirty="0"/>
              <a:t>Any unused sick leave will be paid out according to NC Policy.</a:t>
            </a:r>
          </a:p>
          <a:p>
            <a:endParaRPr lang="en-US" dirty="0"/>
          </a:p>
        </p:txBody>
      </p:sp>
      <p:pic>
        <p:nvPicPr>
          <p:cNvPr id="1031" name="Picture 7" descr="A screenshot of a computer&#10;&#10;Description automatically generated, Picture">
            <a:extLst>
              <a:ext uri="{FF2B5EF4-FFF2-40B4-BE49-F238E27FC236}">
                <a16:creationId xmlns:a16="http://schemas.microsoft.com/office/drawing/2014/main" id="{8AFC9E7C-481F-C78D-1775-6DF7D863D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601" y="3233420"/>
            <a:ext cx="8482796" cy="231399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EC3DCCD-522C-5E47-42EA-2C85B5804452}"/>
              </a:ext>
            </a:extLst>
          </p:cNvPr>
          <p:cNvPicPr>
            <a:picLocks noChangeAspect="1"/>
          </p:cNvPicPr>
          <p:nvPr/>
        </p:nvPicPr>
        <p:blipFill>
          <a:blip r:embed="rId4"/>
          <a:stretch>
            <a:fillRect/>
          </a:stretch>
        </p:blipFill>
        <p:spPr>
          <a:xfrm>
            <a:off x="11031157" y="148848"/>
            <a:ext cx="992128" cy="871870"/>
          </a:xfrm>
          <a:prstGeom prst="rect">
            <a:avLst/>
          </a:prstGeom>
        </p:spPr>
      </p:pic>
    </p:spTree>
    <p:extLst>
      <p:ext uri="{BB962C8B-B14F-4D97-AF65-F5344CB8AC3E}">
        <p14:creationId xmlns:p14="http://schemas.microsoft.com/office/powerpoint/2010/main" val="7324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92A6785-B8E3-E88B-FF7D-A45DA5DA9951}"/>
              </a:ext>
            </a:extLst>
          </p:cNvPr>
          <p:cNvSpPr>
            <a:spLocks noGrp="1"/>
          </p:cNvSpPr>
          <p:nvPr>
            <p:ph type="body" sz="half" idx="2"/>
          </p:nvPr>
        </p:nvSpPr>
        <p:spPr>
          <a:xfrm>
            <a:off x="914399" y="768097"/>
            <a:ext cx="10296145" cy="4770236"/>
          </a:xfrm>
        </p:spPr>
        <p:txBody>
          <a:bodyPr>
            <a:normAutofit/>
          </a:bodyPr>
          <a:lstStyle/>
          <a:p>
            <a:pPr marL="0" indent="0" algn="l">
              <a:lnSpc>
                <a:spcPct val="150000"/>
              </a:lnSpc>
              <a:buNone/>
            </a:pPr>
            <a:r>
              <a:rPr lang="en-US" sz="2400" b="1" dirty="0">
                <a:latin typeface="+mn-lt"/>
              </a:rPr>
              <a:t>Faculty</a:t>
            </a:r>
            <a:r>
              <a:rPr lang="en-US" sz="2400" dirty="0">
                <a:latin typeface="+mn-lt"/>
              </a:rPr>
              <a:t> </a:t>
            </a:r>
          </a:p>
          <a:p>
            <a:pPr marL="457200" indent="-457200" algn="l">
              <a:lnSpc>
                <a:spcPct val="150000"/>
              </a:lnSpc>
              <a:buFont typeface="Arial" panose="020B0604020202020204" pitchFamily="34" charset="0"/>
              <a:buChar char="•"/>
            </a:pPr>
            <a:r>
              <a:rPr lang="en-US" sz="2400" dirty="0">
                <a:latin typeface="+mn-lt"/>
              </a:rPr>
              <a:t>Compensated for the earned amount of your contract.</a:t>
            </a:r>
          </a:p>
          <a:p>
            <a:pPr marL="457200" indent="-457200" algn="l">
              <a:lnSpc>
                <a:spcPct val="150000"/>
              </a:lnSpc>
              <a:buFont typeface="Arial" panose="020B0604020202020204" pitchFamily="34" charset="0"/>
              <a:buChar char="•"/>
            </a:pPr>
            <a:r>
              <a:rPr lang="en-US" sz="2400" dirty="0">
                <a:latin typeface="+mn-lt"/>
              </a:rPr>
              <a:t>Final paycheck will be issued by direct deposit on your next normal pay date. </a:t>
            </a:r>
          </a:p>
          <a:p>
            <a:pPr lvl="3">
              <a:lnSpc>
                <a:spcPct val="150000"/>
              </a:lnSpc>
              <a:buFont typeface="Courier New" panose="02070309020205020404" pitchFamily="49" charset="0"/>
              <a:buChar char="o"/>
            </a:pPr>
            <a:r>
              <a:rPr lang="en-US" sz="2400" dirty="0"/>
              <a:t>Please note if you do not have direct deposit set up at the time of payroll, your paycheck will be mailed to your mailing address on file. </a:t>
            </a:r>
          </a:p>
          <a:p>
            <a:endParaRPr lang="en-US" dirty="0"/>
          </a:p>
        </p:txBody>
      </p:sp>
      <p:pic>
        <p:nvPicPr>
          <p:cNvPr id="2" name="Picture 1">
            <a:extLst>
              <a:ext uri="{FF2B5EF4-FFF2-40B4-BE49-F238E27FC236}">
                <a16:creationId xmlns:a16="http://schemas.microsoft.com/office/drawing/2014/main" id="{CB004B5C-728A-0341-C4D9-A6ED17CB4675}"/>
              </a:ext>
            </a:extLst>
          </p:cNvPr>
          <p:cNvPicPr>
            <a:picLocks noChangeAspect="1"/>
          </p:cNvPicPr>
          <p:nvPr/>
        </p:nvPicPr>
        <p:blipFill>
          <a:blip r:embed="rId3"/>
          <a:stretch>
            <a:fillRect/>
          </a:stretch>
        </p:blipFill>
        <p:spPr>
          <a:xfrm>
            <a:off x="11057860" y="119510"/>
            <a:ext cx="1029219" cy="904465"/>
          </a:xfrm>
          <a:prstGeom prst="rect">
            <a:avLst/>
          </a:prstGeom>
        </p:spPr>
      </p:pic>
    </p:spTree>
    <p:extLst>
      <p:ext uri="{BB962C8B-B14F-4D97-AF65-F5344CB8AC3E}">
        <p14:creationId xmlns:p14="http://schemas.microsoft.com/office/powerpoint/2010/main" val="172807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833190-5F3D-E134-6000-F2B22D080260}"/>
              </a:ext>
            </a:extLst>
          </p:cNvPr>
          <p:cNvSpPr>
            <a:spLocks noGrp="1"/>
          </p:cNvSpPr>
          <p:nvPr>
            <p:ph type="ctrTitle"/>
          </p:nvPr>
        </p:nvSpPr>
        <p:spPr>
          <a:xfrm>
            <a:off x="1524000" y="1489266"/>
            <a:ext cx="9144000" cy="2387600"/>
          </a:xfrm>
        </p:spPr>
        <p:txBody>
          <a:bodyPr/>
          <a:lstStyle/>
          <a:p>
            <a:r>
              <a:rPr lang="en-US" dirty="0">
                <a:solidFill>
                  <a:schemeClr val="bg1"/>
                </a:solidFill>
              </a:rPr>
              <a:t>TRS</a:t>
            </a:r>
          </a:p>
        </p:txBody>
      </p:sp>
      <p:sp>
        <p:nvSpPr>
          <p:cNvPr id="2" name="TextBox 1">
            <a:extLst>
              <a:ext uri="{FF2B5EF4-FFF2-40B4-BE49-F238E27FC236}">
                <a16:creationId xmlns:a16="http://schemas.microsoft.com/office/drawing/2014/main" id="{178F1A58-3BAD-0701-A8DC-E099E7A7D99F}"/>
              </a:ext>
            </a:extLst>
          </p:cNvPr>
          <p:cNvSpPr txBox="1"/>
          <p:nvPr/>
        </p:nvSpPr>
        <p:spPr>
          <a:xfrm>
            <a:off x="10590921" y="6411433"/>
            <a:ext cx="1601079" cy="369332"/>
          </a:xfrm>
          <a:prstGeom prst="rect">
            <a:avLst/>
          </a:prstGeom>
          <a:noFill/>
        </p:spPr>
        <p:txBody>
          <a:bodyPr wrap="none" rtlCol="0">
            <a:spAutoFit/>
          </a:bodyPr>
          <a:lstStyle/>
          <a:p>
            <a:r>
              <a:rPr lang="en-US" dirty="0">
                <a:solidFill>
                  <a:schemeClr val="bg1"/>
                </a:solidFill>
              </a:rPr>
              <a:t>Business Office</a:t>
            </a:r>
          </a:p>
        </p:txBody>
      </p:sp>
    </p:spTree>
    <p:extLst>
      <p:ext uri="{BB962C8B-B14F-4D97-AF65-F5344CB8AC3E}">
        <p14:creationId xmlns:p14="http://schemas.microsoft.com/office/powerpoint/2010/main" val="2545498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DE1FA9-4F37-B14F-C5B8-2665BB1FC737}"/>
              </a:ext>
            </a:extLst>
          </p:cNvPr>
          <p:cNvSpPr>
            <a:spLocks noGrp="1"/>
          </p:cNvSpPr>
          <p:nvPr>
            <p:ph idx="1"/>
          </p:nvPr>
        </p:nvSpPr>
        <p:spPr>
          <a:xfrm>
            <a:off x="733425" y="1031938"/>
            <a:ext cx="10515600" cy="5396294"/>
          </a:xfrm>
        </p:spPr>
        <p:txBody>
          <a:bodyPr/>
          <a:lstStyle/>
          <a:p>
            <a:pPr marL="0" indent="0">
              <a:buNone/>
            </a:pPr>
            <a:r>
              <a:rPr lang="en-US" sz="2400" b="1" dirty="0"/>
              <a:t>TRS (Retirement):</a:t>
            </a:r>
          </a:p>
          <a:p>
            <a:pPr marL="0" indent="0">
              <a:buNone/>
            </a:pPr>
            <a:endParaRPr lang="en-US" sz="2400" b="1" dirty="0"/>
          </a:p>
          <a:p>
            <a:r>
              <a:rPr lang="en-US" sz="2400" dirty="0"/>
              <a:t>Submit a TRS 18 form through </a:t>
            </a:r>
            <a:r>
              <a:rPr lang="en-US" sz="2400" dirty="0" err="1"/>
              <a:t>MyTRS</a:t>
            </a:r>
            <a:r>
              <a:rPr lang="en-US" sz="2400" dirty="0"/>
              <a:t> account, mail or fax.</a:t>
            </a:r>
          </a:p>
          <a:p>
            <a:pPr marL="0" indent="0">
              <a:buNone/>
            </a:pPr>
            <a:endParaRPr lang="en-US" dirty="0"/>
          </a:p>
          <a:p>
            <a:pPr marL="0" indent="0">
              <a:buNone/>
            </a:pPr>
            <a:endParaRPr lang="en-US" dirty="0"/>
          </a:p>
          <a:p>
            <a:endParaRPr lang="en-US" sz="2400" b="0" i="0" dirty="0">
              <a:solidFill>
                <a:srgbClr val="000000"/>
              </a:solidFill>
              <a:effectLst/>
              <a:latin typeface="Calibri" panose="020F0502020204030204" pitchFamily="34" charset="0"/>
            </a:endParaRPr>
          </a:p>
          <a:p>
            <a:r>
              <a:rPr lang="en-US" sz="2400" b="0" i="0" dirty="0">
                <a:solidFill>
                  <a:srgbClr val="000000"/>
                </a:solidFill>
                <a:effectLst/>
                <a:latin typeface="Calibri" panose="020F0502020204030204" pitchFamily="34" charset="0"/>
              </a:rPr>
              <a:t>Employer contacted to confirm retirement details. </a:t>
            </a:r>
          </a:p>
          <a:p>
            <a:endParaRPr lang="en-US" sz="2400" b="0" i="0" dirty="0">
              <a:solidFill>
                <a:srgbClr val="000000"/>
              </a:solidFill>
              <a:effectLst/>
              <a:latin typeface="Calibri" panose="020F0502020204030204" pitchFamily="34" charset="0"/>
            </a:endParaRPr>
          </a:p>
          <a:p>
            <a:r>
              <a:rPr lang="en-US" sz="2400" b="0" i="0" dirty="0">
                <a:solidFill>
                  <a:srgbClr val="000000"/>
                </a:solidFill>
                <a:effectLst/>
                <a:latin typeface="Calibri" panose="020F0502020204030204" pitchFamily="34" charset="0"/>
              </a:rPr>
              <a:t>TRS processes retirement within 31 days of receiving complete packet.  </a:t>
            </a:r>
            <a:endParaRPr lang="en-US" sz="2400" dirty="0"/>
          </a:p>
        </p:txBody>
      </p:sp>
      <p:pic>
        <p:nvPicPr>
          <p:cNvPr id="2050" name="Picture 2" descr="Picture 4, Picture">
            <a:extLst>
              <a:ext uri="{FF2B5EF4-FFF2-40B4-BE49-F238E27FC236}">
                <a16:creationId xmlns:a16="http://schemas.microsoft.com/office/drawing/2014/main" id="{BE60394E-513F-7D0E-1962-E7CF51F334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5" y="2421088"/>
            <a:ext cx="5236845" cy="13089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FAD4E80-268D-D4A1-266C-2E6151F70ECF}"/>
              </a:ext>
            </a:extLst>
          </p:cNvPr>
          <p:cNvPicPr>
            <a:picLocks noChangeAspect="1"/>
          </p:cNvPicPr>
          <p:nvPr/>
        </p:nvPicPr>
        <p:blipFill>
          <a:blip r:embed="rId4"/>
          <a:srcRect l="6975" r="9776"/>
          <a:stretch/>
        </p:blipFill>
        <p:spPr>
          <a:xfrm>
            <a:off x="10320670" y="95693"/>
            <a:ext cx="1871330" cy="1120184"/>
          </a:xfrm>
          <a:prstGeom prst="rect">
            <a:avLst/>
          </a:prstGeom>
        </p:spPr>
      </p:pic>
    </p:spTree>
    <p:extLst>
      <p:ext uri="{BB962C8B-B14F-4D97-AF65-F5344CB8AC3E}">
        <p14:creationId xmlns:p14="http://schemas.microsoft.com/office/powerpoint/2010/main" val="388396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varro College PPT Templates 2023" id="{E28C46A1-9971-8041-BCDF-BDD79332AD65}" vid="{389AD5A1-3CB2-0841-A9E8-0BEE4A408E58}"/>
    </a:ext>
  </a:ext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varro College PPT Templates 2023" id="{E28C46A1-9971-8041-BCDF-BDD79332AD65}" vid="{0A867CA9-EF6C-5246-AFDE-DBFEC9CE2E4B}"/>
    </a:ext>
  </a:extLst>
</a:theme>
</file>

<file path=ppt/theme/theme3.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varro College PPT Templates 2023" id="{E28C46A1-9971-8041-BCDF-BDD79332AD65}" vid="{A93E04CB-10A2-4645-9D4C-4C5B57702A3A}"/>
    </a:ext>
  </a:ext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varro College PPT Templates 2023" id="{E28C46A1-9971-8041-BCDF-BDD79332AD65}" vid="{0A867CA9-EF6C-5246-AFDE-DBFEC9CE2E4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2023-powerpoint-template-innovation (4)</Template>
  <TotalTime>849</TotalTime>
  <Words>1505</Words>
  <Application>Microsoft Office PowerPoint</Application>
  <PresentationFormat>Widescreen</PresentationFormat>
  <Paragraphs>132</Paragraphs>
  <Slides>20</Slides>
  <Notes>20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20</vt:i4>
      </vt:variant>
    </vt:vector>
  </HeadingPairs>
  <TitlesOfParts>
    <vt:vector size="32" baseType="lpstr">
      <vt:lpstr>Aptos</vt:lpstr>
      <vt:lpstr>Arial</vt:lpstr>
      <vt:lpstr>Calibri</vt:lpstr>
      <vt:lpstr>Courier New</vt:lpstr>
      <vt:lpstr>Helvetica Neue</vt:lpstr>
      <vt:lpstr>Helvetica Neue Condensed</vt:lpstr>
      <vt:lpstr>HELVETICA NEUE CONDENSED BLACK</vt:lpstr>
      <vt:lpstr>HELVETICA NEUE CONDENSED BLACK</vt:lpstr>
      <vt:lpstr>4_Office Theme</vt:lpstr>
      <vt:lpstr>8_Office Theme</vt:lpstr>
      <vt:lpstr>11_Office Theme</vt:lpstr>
      <vt:lpstr>9_Office Theme</vt:lpstr>
      <vt:lpstr>NC Retirement Plan</vt:lpstr>
      <vt:lpstr>PowerPoint Presentation</vt:lpstr>
      <vt:lpstr>PowerPoint Presentation</vt:lpstr>
      <vt:lpstr>PowerPoint Presentation</vt:lpstr>
      <vt:lpstr>Payroll</vt:lpstr>
      <vt:lpstr>PowerPoint Presentation</vt:lpstr>
      <vt:lpstr>PowerPoint Presentation</vt:lpstr>
      <vt:lpstr>TRS</vt:lpstr>
      <vt:lpstr>PowerPoint Presentation</vt:lpstr>
      <vt:lpstr>PowerPoint Presentation</vt:lpstr>
      <vt:lpstr>PowerPoint Presentation</vt:lpstr>
      <vt:lpstr>ORP</vt:lpstr>
      <vt:lpstr>PowerPoint Presentation</vt:lpstr>
      <vt:lpstr>PowerPoint Presentation</vt:lpstr>
      <vt:lpstr>Employees Retirement System (ERS for Insurance)</vt:lpstr>
      <vt:lpstr>PowerPoint Presentation</vt:lpstr>
      <vt:lpstr>PowerPoint Presentation</vt:lpstr>
      <vt:lpstr>PowerPoint Presentation</vt:lpstr>
      <vt:lpstr>Bulldogs Forever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Megan Smith</dc:creator>
  <cp:lastModifiedBy>Megan Smith</cp:lastModifiedBy>
  <cp:revision>1</cp:revision>
  <dcterms:created xsi:type="dcterms:W3CDTF">2025-04-04T18:14:53Z</dcterms:created>
  <dcterms:modified xsi:type="dcterms:W3CDTF">2025-04-16T20:30:26Z</dcterms:modified>
</cp:coreProperties>
</file>